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0"/>
  </p:notesMasterIdLst>
  <p:sldIdLst>
    <p:sldId id="256" r:id="rId2"/>
    <p:sldId id="260" r:id="rId3"/>
    <p:sldId id="299" r:id="rId4"/>
    <p:sldId id="261" r:id="rId5"/>
    <p:sldId id="262" r:id="rId6"/>
    <p:sldId id="344" r:id="rId7"/>
    <p:sldId id="302" r:id="rId8"/>
    <p:sldId id="303" r:id="rId9"/>
    <p:sldId id="304" r:id="rId10"/>
    <p:sldId id="305" r:id="rId11"/>
    <p:sldId id="306" r:id="rId12"/>
    <p:sldId id="307" r:id="rId13"/>
    <p:sldId id="308" r:id="rId14"/>
    <p:sldId id="257" r:id="rId15"/>
    <p:sldId id="311" r:id="rId16"/>
    <p:sldId id="313" r:id="rId17"/>
    <p:sldId id="315" r:id="rId18"/>
    <p:sldId id="316" r:id="rId19"/>
    <p:sldId id="317" r:id="rId20"/>
    <p:sldId id="318" r:id="rId21"/>
    <p:sldId id="297" r:id="rId22"/>
    <p:sldId id="320" r:id="rId23"/>
    <p:sldId id="321" r:id="rId24"/>
    <p:sldId id="322" r:id="rId25"/>
    <p:sldId id="323" r:id="rId26"/>
    <p:sldId id="324" r:id="rId27"/>
    <p:sldId id="325" r:id="rId28"/>
    <p:sldId id="326" r:id="rId29"/>
    <p:sldId id="312"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5" r:id="rId47"/>
    <p:sldId id="346" r:id="rId48"/>
    <p:sldId id="327" r:id="rId49"/>
  </p:sldIdLst>
  <p:sldSz cx="9144000" cy="5143500" type="screen16x9"/>
  <p:notesSz cx="6858000" cy="9144000"/>
  <p:embeddedFontLst>
    <p:embeddedFont>
      <p:font typeface="DM Sans" pitchFamily="2" charset="77"/>
      <p:regular r:id="rId51"/>
      <p:bold r:id="rId52"/>
      <p:italic r:id="rId53"/>
      <p:boldItalic r:id="rId54"/>
    </p:embeddedFont>
    <p:embeddedFont>
      <p:font typeface="Oswald" pitchFamily="2" charset="77"/>
      <p:regular r:id="rId55"/>
      <p:bold r:id="rId56"/>
    </p:embeddedFont>
    <p:embeddedFont>
      <p:font typeface="Oswald ExtraLight" panose="00000300000000000000" pitchFamily="2" charset="77"/>
      <p:regular r:id="rId57"/>
      <p:bold r:id="rId58"/>
    </p:embeddedFont>
    <p:embeddedFont>
      <p:font typeface="Roboto Condensed Light" panose="02000000000000000000" pitchFamily="2"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1">
          <p15:clr>
            <a:srgbClr val="9AA0A6"/>
          </p15:clr>
        </p15:guide>
        <p15:guide id="2" orient="horz" pos="733">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CA72E7-E052-416F-B0A4-F620FD51B130}">
  <a:tblStyle styleId="{C9CA72E7-E052-416F-B0A4-F620FD51B1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9"/>
    <p:restoredTop sz="82083"/>
  </p:normalViewPr>
  <p:slideViewPr>
    <p:cSldViewPr snapToGrid="0">
      <p:cViewPr varScale="1">
        <p:scale>
          <a:sx n="136" d="100"/>
          <a:sy n="136" d="100"/>
        </p:scale>
        <p:origin x="328" y="176"/>
      </p:cViewPr>
      <p:guideLst>
        <p:guide orient="horz" pos="601"/>
        <p:guide orient="horz" pos="73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0BB3861B-24D0-B141-C894-8C7DE94CF17D}"/>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A25FE2E9-66C3-766C-613E-A3DC96CE5C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21189DF5-AE42-F463-ED30-5E1D90CD7D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55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2FCD7B24-F857-1584-3599-F76533232655}"/>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38707ACB-6CBC-0F2F-7CCB-4829994770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958AA468-2637-CB13-DD51-A5CD951E3D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6111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0A4EC451-4FDB-EB0A-05C7-067BFF0E0E67}"/>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4AC90549-BD7A-A431-0952-62FC99CA30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1AD85B92-DD26-CAFA-2018-6FF652F524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632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0FB61B87-5F00-B51B-FBCD-DD0BD8D40F29}"/>
            </a:ext>
          </a:extLst>
        </p:cNvPr>
        <p:cNvGrpSpPr/>
        <p:nvPr/>
      </p:nvGrpSpPr>
      <p:grpSpPr>
        <a:xfrm>
          <a:off x="0" y="0"/>
          <a:ext cx="0" cy="0"/>
          <a:chOff x="0" y="0"/>
          <a:chExt cx="0" cy="0"/>
        </a:xfrm>
      </p:grpSpPr>
      <p:sp>
        <p:nvSpPr>
          <p:cNvPr id="239" name="Google Shape;239;g10e91f73e27_0_7:notes">
            <a:extLst>
              <a:ext uri="{FF2B5EF4-FFF2-40B4-BE49-F238E27FC236}">
                <a16:creationId xmlns:a16="http://schemas.microsoft.com/office/drawing/2014/main" id="{587870A3-8481-1FB8-9706-C77DE67270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e91f73e27_0_7:notes">
            <a:extLst>
              <a:ext uri="{FF2B5EF4-FFF2-40B4-BE49-F238E27FC236}">
                <a16:creationId xmlns:a16="http://schemas.microsoft.com/office/drawing/2014/main" id="{C9ABF7AB-44F2-E7A1-FD9F-FD7A5D62AF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672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e91f73e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Upload and observe the output on Unihiker k10</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CDEC5CA1-BCEF-E80C-ED67-AD8CE97EE82F}"/>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0528F6E6-AC6F-FA45-9C78-79E3F16B17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69649320-C883-0FD4-74B3-D2E74F62BB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06257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F31BA01E-485A-7C52-567C-AAEDC6D4F915}"/>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6A07B50A-2AEA-E373-6E09-D8BFC4F41E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9A74F111-AC15-B3DA-2B4E-A36E3A2264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665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D1AF716C-2BB5-4E56-15DF-0B95DDDB6600}"/>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22500CC7-7B50-8104-B9E6-5838B9E4F1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79FAF40F-EF24-029C-B176-152F13CA84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6755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2B6F6961-4193-9ED0-7651-07B5C87543AF}"/>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9ED8CF10-2690-A34D-2426-CC33EB9CC5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B253A7B6-717C-4648-8E34-3A300F3231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3062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D44FAC5A-5EB7-FA6A-DFD8-0D4235F38CBD}"/>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F9F82B59-142B-0077-C167-BDCA0FF2DC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177EA10A-EC54-1EDF-24E2-CA1E254E93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72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e84aac6d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84aac6d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5A26C0C0-6B55-9338-546B-958682422587}"/>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FC3257E0-9CFB-F2BC-E69B-917E8FADA9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8E9BF621-62A9-9656-DA07-EEF829CAA6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1615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C564327E-89A0-77A0-6319-50C62053E4FD}"/>
            </a:ext>
          </a:extLst>
        </p:cNvPr>
        <p:cNvGrpSpPr/>
        <p:nvPr/>
      </p:nvGrpSpPr>
      <p:grpSpPr>
        <a:xfrm>
          <a:off x="0" y="0"/>
          <a:ext cx="0" cy="0"/>
          <a:chOff x="0" y="0"/>
          <a:chExt cx="0" cy="0"/>
        </a:xfrm>
      </p:grpSpPr>
      <p:sp>
        <p:nvSpPr>
          <p:cNvPr id="323" name="Google Shape;323;g10e84aac6d0_0_83:notes">
            <a:extLst>
              <a:ext uri="{FF2B5EF4-FFF2-40B4-BE49-F238E27FC236}">
                <a16:creationId xmlns:a16="http://schemas.microsoft.com/office/drawing/2014/main" id="{AE5E702E-B792-0198-0FDF-0301708024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84aac6d0_0_83:notes">
            <a:extLst>
              <a:ext uri="{FF2B5EF4-FFF2-40B4-BE49-F238E27FC236}">
                <a16:creationId xmlns:a16="http://schemas.microsoft.com/office/drawing/2014/main" id="{0FAA7EB1-DE8D-C488-7129-5BD28A551E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017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E5E6A21F-7E48-4BB3-4E8D-A91E333F0963}"/>
            </a:ext>
          </a:extLst>
        </p:cNvPr>
        <p:cNvGrpSpPr/>
        <p:nvPr/>
      </p:nvGrpSpPr>
      <p:grpSpPr>
        <a:xfrm>
          <a:off x="0" y="0"/>
          <a:ext cx="0" cy="0"/>
          <a:chOff x="0" y="0"/>
          <a:chExt cx="0" cy="0"/>
        </a:xfrm>
      </p:grpSpPr>
      <p:sp>
        <p:nvSpPr>
          <p:cNvPr id="515" name="Google Shape;515;g10e91f73e27_0_196:notes">
            <a:extLst>
              <a:ext uri="{FF2B5EF4-FFF2-40B4-BE49-F238E27FC236}">
                <a16:creationId xmlns:a16="http://schemas.microsoft.com/office/drawing/2014/main" id="{D5ED1733-68FA-F244-55F7-2130B37BA3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e91f73e27_0_196:notes">
            <a:extLst>
              <a:ext uri="{FF2B5EF4-FFF2-40B4-BE49-F238E27FC236}">
                <a16:creationId xmlns:a16="http://schemas.microsoft.com/office/drawing/2014/main" id="{94E0B5C8-409F-D73E-D0F4-5D4065BB36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2122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A4B2821F-4482-AC35-4356-F514E6D0540A}"/>
            </a:ext>
          </a:extLst>
        </p:cNvPr>
        <p:cNvGrpSpPr/>
        <p:nvPr/>
      </p:nvGrpSpPr>
      <p:grpSpPr>
        <a:xfrm>
          <a:off x="0" y="0"/>
          <a:ext cx="0" cy="0"/>
          <a:chOff x="0" y="0"/>
          <a:chExt cx="0" cy="0"/>
        </a:xfrm>
      </p:grpSpPr>
      <p:sp>
        <p:nvSpPr>
          <p:cNvPr id="515" name="Google Shape;515;g10e91f73e27_0_196:notes">
            <a:extLst>
              <a:ext uri="{FF2B5EF4-FFF2-40B4-BE49-F238E27FC236}">
                <a16:creationId xmlns:a16="http://schemas.microsoft.com/office/drawing/2014/main" id="{080207C2-EE44-6398-EDE0-9B6E855268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e91f73e27_0_196:notes">
            <a:extLst>
              <a:ext uri="{FF2B5EF4-FFF2-40B4-BE49-F238E27FC236}">
                <a16:creationId xmlns:a16="http://schemas.microsoft.com/office/drawing/2014/main" id="{8232AAD7-1CB8-EC68-1689-1E02DB6C00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058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F31B00B5-8433-D25F-B591-9DB230D8ACA0}"/>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A8FA0E76-CA0D-8DE2-BBCE-9D09D7719F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914182C0-2B80-44DA-17C9-2D93457956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7593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8C693975-669F-A459-56F1-6049D4199107}"/>
            </a:ext>
          </a:extLst>
        </p:cNvPr>
        <p:cNvGrpSpPr/>
        <p:nvPr/>
      </p:nvGrpSpPr>
      <p:grpSpPr>
        <a:xfrm>
          <a:off x="0" y="0"/>
          <a:ext cx="0" cy="0"/>
          <a:chOff x="0" y="0"/>
          <a:chExt cx="0" cy="0"/>
        </a:xfrm>
      </p:grpSpPr>
      <p:sp>
        <p:nvSpPr>
          <p:cNvPr id="323" name="Google Shape;323;g10e84aac6d0_0_83:notes">
            <a:extLst>
              <a:ext uri="{FF2B5EF4-FFF2-40B4-BE49-F238E27FC236}">
                <a16:creationId xmlns:a16="http://schemas.microsoft.com/office/drawing/2014/main" id="{3917EA6C-ADBF-A4B0-4D31-EFDDE9207C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84aac6d0_0_83:notes">
            <a:extLst>
              <a:ext uri="{FF2B5EF4-FFF2-40B4-BE49-F238E27FC236}">
                <a16:creationId xmlns:a16="http://schemas.microsoft.com/office/drawing/2014/main" id="{2F24D039-ADB7-52EB-04DB-B487973378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048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F8FD5638-2AD7-EAB1-5CB0-90BEF19E54EE}"/>
            </a:ext>
          </a:extLst>
        </p:cNvPr>
        <p:cNvGrpSpPr/>
        <p:nvPr/>
      </p:nvGrpSpPr>
      <p:grpSpPr>
        <a:xfrm>
          <a:off x="0" y="0"/>
          <a:ext cx="0" cy="0"/>
          <a:chOff x="0" y="0"/>
          <a:chExt cx="0" cy="0"/>
        </a:xfrm>
      </p:grpSpPr>
      <p:sp>
        <p:nvSpPr>
          <p:cNvPr id="515" name="Google Shape;515;g10e91f73e27_0_196:notes">
            <a:extLst>
              <a:ext uri="{FF2B5EF4-FFF2-40B4-BE49-F238E27FC236}">
                <a16:creationId xmlns:a16="http://schemas.microsoft.com/office/drawing/2014/main" id="{4B0B3C4D-7E6F-2487-291E-BB3C7A8FDE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e91f73e27_0_196:notes">
            <a:extLst>
              <a:ext uri="{FF2B5EF4-FFF2-40B4-BE49-F238E27FC236}">
                <a16:creationId xmlns:a16="http://schemas.microsoft.com/office/drawing/2014/main" id="{38996009-6C7B-F095-EEF0-D292C2D455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318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4A16F6B1-09A2-6949-C956-BDC1EA105150}"/>
            </a:ext>
          </a:extLst>
        </p:cNvPr>
        <p:cNvGrpSpPr/>
        <p:nvPr/>
      </p:nvGrpSpPr>
      <p:grpSpPr>
        <a:xfrm>
          <a:off x="0" y="0"/>
          <a:ext cx="0" cy="0"/>
          <a:chOff x="0" y="0"/>
          <a:chExt cx="0" cy="0"/>
        </a:xfrm>
      </p:grpSpPr>
      <p:sp>
        <p:nvSpPr>
          <p:cNvPr id="515" name="Google Shape;515;g10e91f73e27_0_196:notes">
            <a:extLst>
              <a:ext uri="{FF2B5EF4-FFF2-40B4-BE49-F238E27FC236}">
                <a16:creationId xmlns:a16="http://schemas.microsoft.com/office/drawing/2014/main" id="{A8626A52-B9B7-AF96-7BE0-5E9C172C7D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e91f73e27_0_196:notes">
            <a:extLst>
              <a:ext uri="{FF2B5EF4-FFF2-40B4-BE49-F238E27FC236}">
                <a16:creationId xmlns:a16="http://schemas.microsoft.com/office/drawing/2014/main" id="{445F998E-C85D-7EBB-A05C-CEEA917BC4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4753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1F015C72-E12A-27D8-A4A7-878F63BF068B}"/>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A6ABBA57-7D5D-217B-85F0-95D65A239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8648B496-4772-7E25-A6F2-C19C20210A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Upload and observe the output on Unihiker k10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9044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E7320ACD-802E-6851-599D-3CD007C99049}"/>
            </a:ext>
          </a:extLst>
        </p:cNvPr>
        <p:cNvGrpSpPr/>
        <p:nvPr/>
      </p:nvGrpSpPr>
      <p:grpSpPr>
        <a:xfrm>
          <a:off x="0" y="0"/>
          <a:ext cx="0" cy="0"/>
          <a:chOff x="0" y="0"/>
          <a:chExt cx="0" cy="0"/>
        </a:xfrm>
      </p:grpSpPr>
      <p:sp>
        <p:nvSpPr>
          <p:cNvPr id="239" name="Google Shape;239;g10e91f73e27_0_7:notes">
            <a:extLst>
              <a:ext uri="{FF2B5EF4-FFF2-40B4-BE49-F238E27FC236}">
                <a16:creationId xmlns:a16="http://schemas.microsoft.com/office/drawing/2014/main" id="{AEA1DEFA-9171-1A1F-F5DC-0758F6B5D5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e91f73e27_0_7:notes">
            <a:extLst>
              <a:ext uri="{FF2B5EF4-FFF2-40B4-BE49-F238E27FC236}">
                <a16:creationId xmlns:a16="http://schemas.microsoft.com/office/drawing/2014/main" id="{1BA0567A-10D6-3631-D59C-93A4100C83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9247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DCFD820E-274E-7F8A-D3EE-6D4F03ED9A3F}"/>
            </a:ext>
          </a:extLst>
        </p:cNvPr>
        <p:cNvGrpSpPr/>
        <p:nvPr/>
      </p:nvGrpSpPr>
      <p:grpSpPr>
        <a:xfrm>
          <a:off x="0" y="0"/>
          <a:ext cx="0" cy="0"/>
          <a:chOff x="0" y="0"/>
          <a:chExt cx="0" cy="0"/>
        </a:xfrm>
      </p:grpSpPr>
      <p:sp>
        <p:nvSpPr>
          <p:cNvPr id="323" name="Google Shape;323;g10e84aac6d0_0_83:notes">
            <a:extLst>
              <a:ext uri="{FF2B5EF4-FFF2-40B4-BE49-F238E27FC236}">
                <a16:creationId xmlns:a16="http://schemas.microsoft.com/office/drawing/2014/main" id="{63F6407D-502C-A0CA-5000-714BF540D3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84aac6d0_0_83:notes">
            <a:extLst>
              <a:ext uri="{FF2B5EF4-FFF2-40B4-BE49-F238E27FC236}">
                <a16:creationId xmlns:a16="http://schemas.microsoft.com/office/drawing/2014/main" id="{945A3690-9F49-EF5A-0796-CFE0DD072D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0917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7ECAD4D4-DF56-DDFF-56C8-BF35338816C0}"/>
            </a:ext>
          </a:extLst>
        </p:cNvPr>
        <p:cNvGrpSpPr/>
        <p:nvPr/>
      </p:nvGrpSpPr>
      <p:grpSpPr>
        <a:xfrm>
          <a:off x="0" y="0"/>
          <a:ext cx="0" cy="0"/>
          <a:chOff x="0" y="0"/>
          <a:chExt cx="0" cy="0"/>
        </a:xfrm>
      </p:grpSpPr>
      <p:sp>
        <p:nvSpPr>
          <p:cNvPr id="323" name="Google Shape;323;g10e84aac6d0_0_83:notes">
            <a:extLst>
              <a:ext uri="{FF2B5EF4-FFF2-40B4-BE49-F238E27FC236}">
                <a16:creationId xmlns:a16="http://schemas.microsoft.com/office/drawing/2014/main" id="{5DDCBF04-78FF-D3F7-4A59-52DBA7AF89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e84aac6d0_0_83:notes">
            <a:extLst>
              <a:ext uri="{FF2B5EF4-FFF2-40B4-BE49-F238E27FC236}">
                <a16:creationId xmlns:a16="http://schemas.microsoft.com/office/drawing/2014/main" id="{19E96E48-7922-1388-F556-255DF2F416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519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0977363E-DEEB-F92B-BC3A-6D6527FA45B5}"/>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A8071ABD-4976-6C78-B5C2-8BAC4C5FE6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2331651A-EDF6-A8B2-AFFE-CFC776277E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3986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E0101AA9-E3B4-F3A2-2914-8797A046780B}"/>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E6478484-9F0A-04F9-6497-1688EDD82D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49240924-BB4D-B69D-111B-02F51202A1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9437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AF37751F-4FA1-1C1C-57E6-97EE68C3BFDC}"/>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336CD264-A79B-1A43-AF25-FEE2C2F558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9073EE2B-9048-AB70-DE33-9C5059FAF3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4477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C65CB23B-4396-F65C-2307-56470795E155}"/>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3598597F-A455-CB78-095A-AC2C9F21E4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8B6B9FC0-FFE4-7C62-9B0D-978B7A87AC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1499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8A1E803F-6A8F-30EA-FECA-800D581C265E}"/>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0EB573D0-3736-916F-8805-0ECA317507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B8BB5E73-0E4A-6B5D-011B-965A149157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949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28EC339C-BE43-64E9-5F6E-E4B032E4ECBC}"/>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1167D843-4FDE-5EB0-8733-B23CE9CA7C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DBAB4D0A-AD76-09A2-6D1E-E2016CFDB2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8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2570F5FC-3CEC-16F6-29C4-CDFB61AB3275}"/>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B5EA4DD2-39F9-0D0A-CD98-ADD3E8912D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ADEFC387-84FD-AA56-F90D-29028B346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2894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EEBA7DBA-E5DB-B856-06FE-D58914297050}"/>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F801F816-18E3-ABF8-B940-2AAE7884E3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AE8CA39C-4BE2-7D0D-3EC4-1384CCCBC6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490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4817FBE6-50DB-5E8B-92C4-EBEC2813E448}"/>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0918D1C9-17FC-F47E-A0F2-E9FC00812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7FE8C575-84C1-8A19-01A0-53ED3AA9F1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75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e413425e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e413425e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5E64B04B-E81E-65FD-A8A1-38432B9C68A3}"/>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75FDF280-E32F-2CCF-5990-FEAC6E1095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AFE66D1F-5761-6A50-1779-305C079FE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9886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350F17C3-066F-4C75-465D-255E4E9A8D14}"/>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686CBE00-E72E-95E1-D243-66A9FB571D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117F454C-792B-3C4E-411B-EA678A1CED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8118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3FC25234-8413-0715-3BF6-7E33DCADBFED}"/>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4F56DDA4-F4BC-CDB6-9212-2A3064B69A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35178A98-D993-75A8-0DE4-E94F34EE13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659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521C215C-9F71-442B-3AB4-5AFE605F1410}"/>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3C296039-66BC-9403-42B5-B2384C3D8B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E8CB818D-DEE9-30C8-C956-AF8FF1FA24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4584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38DF5FE8-9E13-3DBA-1295-30412A3198B6}"/>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B7D70F6C-EFE1-8D1D-B4A9-F2B8428915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EB267810-7B4C-6B58-BE21-4468AEAA2C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928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9A6ADFA2-AAAD-F85C-CA62-03900DD2CDF7}"/>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4DDA4274-2277-29B0-F44E-8A020A1C21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9383DCEF-EC82-E484-94FE-341E176F62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715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CFF70010-46A0-1995-A723-AA40DAF7CD7A}"/>
            </a:ext>
          </a:extLst>
        </p:cNvPr>
        <p:cNvGrpSpPr/>
        <p:nvPr/>
      </p:nvGrpSpPr>
      <p:grpSpPr>
        <a:xfrm>
          <a:off x="0" y="0"/>
          <a:ext cx="0" cy="0"/>
          <a:chOff x="0" y="0"/>
          <a:chExt cx="0" cy="0"/>
        </a:xfrm>
      </p:grpSpPr>
      <p:sp>
        <p:nvSpPr>
          <p:cNvPr id="233" name="Google Shape;233;g10e91f73e27_0_0:notes">
            <a:extLst>
              <a:ext uri="{FF2B5EF4-FFF2-40B4-BE49-F238E27FC236}">
                <a16:creationId xmlns:a16="http://schemas.microsoft.com/office/drawing/2014/main" id="{43AD7721-EF28-DA42-B2C3-C3803E8093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e91f73e27_0_0:notes">
            <a:extLst>
              <a:ext uri="{FF2B5EF4-FFF2-40B4-BE49-F238E27FC236}">
                <a16:creationId xmlns:a16="http://schemas.microsoft.com/office/drawing/2014/main" id="{67A32147-B9FF-4DD1-4EA8-E225047A49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0192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FCD85E0C-96A2-AB01-9FB3-29538EDEC137}"/>
            </a:ext>
          </a:extLst>
        </p:cNvPr>
        <p:cNvGrpSpPr/>
        <p:nvPr/>
      </p:nvGrpSpPr>
      <p:grpSpPr>
        <a:xfrm>
          <a:off x="0" y="0"/>
          <a:ext cx="0" cy="0"/>
          <a:chOff x="0" y="0"/>
          <a:chExt cx="0" cy="0"/>
        </a:xfrm>
      </p:grpSpPr>
      <p:sp>
        <p:nvSpPr>
          <p:cNvPr id="239" name="Google Shape;239;g10e91f73e27_0_7:notes">
            <a:extLst>
              <a:ext uri="{FF2B5EF4-FFF2-40B4-BE49-F238E27FC236}">
                <a16:creationId xmlns:a16="http://schemas.microsoft.com/office/drawing/2014/main" id="{816895E4-44BE-1019-A43B-BEBA4915DD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e91f73e27_0_7:notes">
            <a:extLst>
              <a:ext uri="{FF2B5EF4-FFF2-40B4-BE49-F238E27FC236}">
                <a16:creationId xmlns:a16="http://schemas.microsoft.com/office/drawing/2014/main" id="{B039CA36-D6C8-2CCB-9D33-D232800704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4347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FD1D0C9D-B7BF-694B-12C4-3F9B20337EE5}"/>
            </a:ext>
          </a:extLst>
        </p:cNvPr>
        <p:cNvGrpSpPr/>
        <p:nvPr/>
      </p:nvGrpSpPr>
      <p:grpSpPr>
        <a:xfrm>
          <a:off x="0" y="0"/>
          <a:ext cx="0" cy="0"/>
          <a:chOff x="0" y="0"/>
          <a:chExt cx="0" cy="0"/>
        </a:xfrm>
      </p:grpSpPr>
      <p:sp>
        <p:nvSpPr>
          <p:cNvPr id="239" name="Google Shape;239;g10e91f73e27_0_7:notes">
            <a:extLst>
              <a:ext uri="{FF2B5EF4-FFF2-40B4-BE49-F238E27FC236}">
                <a16:creationId xmlns:a16="http://schemas.microsoft.com/office/drawing/2014/main" id="{8F9DD0BF-CD83-BE9A-B572-DC37117773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e91f73e27_0_7:notes">
            <a:extLst>
              <a:ext uri="{FF2B5EF4-FFF2-40B4-BE49-F238E27FC236}">
                <a16:creationId xmlns:a16="http://schemas.microsoft.com/office/drawing/2014/main" id="{902A3075-CC99-86CA-CE06-64007D2E3D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88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e91f73e27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CACB499E-23AA-B731-9DB5-3331F0C62CB8}"/>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3BF17DE1-C0FE-6594-6E94-B831A67029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4FDA5756-0579-3AD6-3C26-0B1C4464F8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85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3BE1191E-EB1B-753C-02C9-4ED39C7BA0B9}"/>
            </a:ext>
          </a:extLst>
        </p:cNvPr>
        <p:cNvGrpSpPr/>
        <p:nvPr/>
      </p:nvGrpSpPr>
      <p:grpSpPr>
        <a:xfrm>
          <a:off x="0" y="0"/>
          <a:ext cx="0" cy="0"/>
          <a:chOff x="0" y="0"/>
          <a:chExt cx="0" cy="0"/>
        </a:xfrm>
      </p:grpSpPr>
      <p:sp>
        <p:nvSpPr>
          <p:cNvPr id="515" name="Google Shape;515;g10e91f73e27_0_196:notes">
            <a:extLst>
              <a:ext uri="{FF2B5EF4-FFF2-40B4-BE49-F238E27FC236}">
                <a16:creationId xmlns:a16="http://schemas.microsoft.com/office/drawing/2014/main" id="{4E250547-7623-3617-0BF7-6C70870C93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e91f73e27_0_196:notes">
            <a:extLst>
              <a:ext uri="{FF2B5EF4-FFF2-40B4-BE49-F238E27FC236}">
                <a16:creationId xmlns:a16="http://schemas.microsoft.com/office/drawing/2014/main" id="{61D63188-38E2-D8F3-E9AD-79A2C460E9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041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47A6D866-6EAA-A101-2A52-BD3C7C8BEDAC}"/>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55A09223-13EC-FBAB-096A-19DD37901C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E9DFB8A0-573A-8E5C-6E81-D92EDDB62E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862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a:extLst>
            <a:ext uri="{FF2B5EF4-FFF2-40B4-BE49-F238E27FC236}">
              <a16:creationId xmlns:a16="http://schemas.microsoft.com/office/drawing/2014/main" id="{77DDA7C3-BD08-15B4-A63C-C101D3A4C5D3}"/>
            </a:ext>
          </a:extLst>
        </p:cNvPr>
        <p:cNvGrpSpPr/>
        <p:nvPr/>
      </p:nvGrpSpPr>
      <p:grpSpPr>
        <a:xfrm>
          <a:off x="0" y="0"/>
          <a:ext cx="0" cy="0"/>
          <a:chOff x="0" y="0"/>
          <a:chExt cx="0" cy="0"/>
        </a:xfrm>
      </p:grpSpPr>
      <p:sp>
        <p:nvSpPr>
          <p:cNvPr id="364" name="Google Shape;364;g10e91f73e27_0_111:notes">
            <a:extLst>
              <a:ext uri="{FF2B5EF4-FFF2-40B4-BE49-F238E27FC236}">
                <a16:creationId xmlns:a16="http://schemas.microsoft.com/office/drawing/2014/main" id="{CE7ABB2E-744B-D926-08DD-2602780751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e91f73e27_0_111:notes">
            <a:extLst>
              <a:ext uri="{FF2B5EF4-FFF2-40B4-BE49-F238E27FC236}">
                <a16:creationId xmlns:a16="http://schemas.microsoft.com/office/drawing/2014/main" id="{32287CE4-80F5-C363-6BC3-D41B88D230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4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5"/>
            </a:gs>
            <a:gs pos="48000">
              <a:schemeClr val="accent4"/>
            </a:gs>
            <a:gs pos="100000">
              <a:schemeClr val="accent2"/>
            </a:gs>
          </a:gsLst>
          <a:lin ang="2698631"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967650"/>
            <a:ext cx="3972000" cy="3027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4900"/>
              <a:buNone/>
              <a:defRPr sz="5000">
                <a:solidFill>
                  <a:schemeClr val="dk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95250"/>
            <a:ext cx="4359000" cy="409500"/>
          </a:xfrm>
          <a:prstGeom prst="rect">
            <a:avLst/>
          </a:prstGeom>
          <a:noFill/>
          <a:ln>
            <a:noFill/>
          </a:ln>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2pPr>
            <a:lvl3pPr lvl="2"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3pPr>
            <a:lvl4pPr lvl="3"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4pPr>
            <a:lvl5pPr lvl="4"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5pPr>
            <a:lvl6pPr lvl="5"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6pPr>
            <a:lvl7pPr lvl="6"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7pPr>
            <a:lvl8pPr lvl="7"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8pPr>
            <a:lvl9pPr lvl="8" rtl="0">
              <a:lnSpc>
                <a:spcPct val="100000"/>
              </a:lnSpc>
              <a:spcBef>
                <a:spcPts val="0"/>
              </a:spcBef>
              <a:spcAft>
                <a:spcPts val="0"/>
              </a:spcAft>
              <a:buClr>
                <a:schemeClr val="lt1"/>
              </a:buClr>
              <a:buSzPts val="1400"/>
              <a:buFont typeface="DM Sans"/>
              <a:buNone/>
              <a:defRPr>
                <a:solidFill>
                  <a:schemeClr val="lt1"/>
                </a:solidFill>
                <a:latin typeface="DM Sans"/>
                <a:ea typeface="DM Sans"/>
                <a:cs typeface="DM Sans"/>
                <a:sym typeface="DM Sans"/>
              </a:defRPr>
            </a:lvl9pPr>
          </a:lstStyle>
          <a:p>
            <a:endParaRPr/>
          </a:p>
        </p:txBody>
      </p:sp>
      <p:grpSp>
        <p:nvGrpSpPr>
          <p:cNvPr id="11" name="Google Shape;11;p2"/>
          <p:cNvGrpSpPr/>
          <p:nvPr/>
        </p:nvGrpSpPr>
        <p:grpSpPr>
          <a:xfrm rot="5400000">
            <a:off x="7002555" y="-662466"/>
            <a:ext cx="1673084" cy="3614193"/>
            <a:chOff x="7350442" y="2608992"/>
            <a:chExt cx="777239" cy="1673160"/>
          </a:xfrm>
        </p:grpSpPr>
        <p:sp>
          <p:nvSpPr>
            <p:cNvPr id="12" name="Google Shape;12;p2"/>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_1_1_1_2">
    <p:bg>
      <p:bgPr>
        <a:gradFill>
          <a:gsLst>
            <a:gs pos="0">
              <a:schemeClr val="accent2"/>
            </a:gs>
            <a:gs pos="36000">
              <a:schemeClr val="accent4"/>
            </a:gs>
            <a:gs pos="100000">
              <a:schemeClr val="accent4"/>
            </a:gs>
          </a:gsLst>
          <a:lin ang="2698631" scaled="0"/>
        </a:gradFill>
        <a:effectLst/>
      </p:bgPr>
    </p:bg>
    <p:spTree>
      <p:nvGrpSpPr>
        <p:cNvPr id="1" name="Shape 21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720000" y="539500"/>
            <a:ext cx="7704000" cy="572700"/>
          </a:xfrm>
          <a:prstGeom prst="rect">
            <a:avLst/>
          </a:prstGeom>
        </p:spPr>
        <p:txBody>
          <a:bodyPr spcFirstLastPara="1" wrap="square" lIns="0" tIns="0" rIns="0" bIns="0" anchor="t" anchorCtr="0">
            <a:noAutofit/>
          </a:bodyPr>
          <a:lstStyle>
            <a:lvl1pPr lvl="0"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4"/>
          <p:cNvSpPr txBox="1">
            <a:spLocks noGrp="1"/>
          </p:cNvSpPr>
          <p:nvPr>
            <p:ph type="body" idx="1"/>
          </p:nvPr>
        </p:nvSpPr>
        <p:spPr>
          <a:xfrm>
            <a:off x="720000" y="1112200"/>
            <a:ext cx="7704000" cy="3496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lvl1pPr>
            <a:lvl2pPr marL="914400" lvl="1" indent="-304800" rtl="0">
              <a:lnSpc>
                <a:spcPct val="115000"/>
              </a:lnSpc>
              <a:spcBef>
                <a:spcPts val="0"/>
              </a:spcBef>
              <a:spcAft>
                <a:spcPts val="0"/>
              </a:spcAft>
              <a:buClr>
                <a:srgbClr val="434343"/>
              </a:buClr>
              <a:buSzPts val="1200"/>
              <a:buFont typeface="Roboto Condensed Light"/>
              <a:buAutoNum type="alphaLcPeriod"/>
              <a:defRPr/>
            </a:lvl2pPr>
            <a:lvl3pPr marL="1371600" lvl="2" indent="-304800" rtl="0">
              <a:lnSpc>
                <a:spcPct val="115000"/>
              </a:lnSpc>
              <a:spcBef>
                <a:spcPts val="0"/>
              </a:spcBef>
              <a:spcAft>
                <a:spcPts val="0"/>
              </a:spcAft>
              <a:buClr>
                <a:srgbClr val="434343"/>
              </a:buClr>
              <a:buSzPts val="1200"/>
              <a:buFont typeface="Roboto Condensed Light"/>
              <a:buAutoNum type="romanLcPeriod"/>
              <a:defRPr/>
            </a:lvl3pPr>
            <a:lvl4pPr marL="1828800" lvl="3" indent="-304800" rtl="0">
              <a:lnSpc>
                <a:spcPct val="115000"/>
              </a:lnSpc>
              <a:spcBef>
                <a:spcPts val="0"/>
              </a:spcBef>
              <a:spcAft>
                <a:spcPts val="0"/>
              </a:spcAft>
              <a:buClr>
                <a:srgbClr val="434343"/>
              </a:buClr>
              <a:buSzPts val="1200"/>
              <a:buFont typeface="Roboto Condensed Light"/>
              <a:buAutoNum type="arabicPeriod"/>
              <a:defRPr/>
            </a:lvl4pPr>
            <a:lvl5pPr marL="2286000" lvl="4" indent="-304800" rtl="0">
              <a:lnSpc>
                <a:spcPct val="115000"/>
              </a:lnSpc>
              <a:spcBef>
                <a:spcPts val="0"/>
              </a:spcBef>
              <a:spcAft>
                <a:spcPts val="0"/>
              </a:spcAft>
              <a:buClr>
                <a:srgbClr val="434343"/>
              </a:buClr>
              <a:buSzPts val="1200"/>
              <a:buFont typeface="Roboto Condensed Light"/>
              <a:buAutoNum type="alphaLcPeriod"/>
              <a:defRPr/>
            </a:lvl5pPr>
            <a:lvl6pPr marL="2743200" lvl="5" indent="-304800" rtl="0">
              <a:lnSpc>
                <a:spcPct val="115000"/>
              </a:lnSpc>
              <a:spcBef>
                <a:spcPts val="0"/>
              </a:spcBef>
              <a:spcAft>
                <a:spcPts val="0"/>
              </a:spcAft>
              <a:buClr>
                <a:srgbClr val="434343"/>
              </a:buClr>
              <a:buSzPts val="1200"/>
              <a:buFont typeface="Roboto Condensed Light"/>
              <a:buAutoNum type="romanLcPeriod"/>
              <a:defRPr/>
            </a:lvl6pPr>
            <a:lvl7pPr marL="3200400" lvl="6" indent="-304800" rtl="0">
              <a:lnSpc>
                <a:spcPct val="115000"/>
              </a:lnSpc>
              <a:spcBef>
                <a:spcPts val="0"/>
              </a:spcBef>
              <a:spcAft>
                <a:spcPts val="0"/>
              </a:spcAft>
              <a:buClr>
                <a:srgbClr val="434343"/>
              </a:buClr>
              <a:buSzPts val="1200"/>
              <a:buFont typeface="Roboto Condensed Light"/>
              <a:buAutoNum type="arabicPeriod"/>
              <a:defRPr/>
            </a:lvl7pPr>
            <a:lvl8pPr marL="3657600" lvl="7" indent="-304800" rtl="0">
              <a:lnSpc>
                <a:spcPct val="115000"/>
              </a:lnSpc>
              <a:spcBef>
                <a:spcPts val="0"/>
              </a:spcBef>
              <a:spcAft>
                <a:spcPts val="0"/>
              </a:spcAft>
              <a:buClr>
                <a:srgbClr val="434343"/>
              </a:buClr>
              <a:buSzPts val="1200"/>
              <a:buFont typeface="Roboto Condensed Light"/>
              <a:buAutoNum type="alphaLcPeriod"/>
              <a:defRPr/>
            </a:lvl8pPr>
            <a:lvl9pPr marL="4114800" lvl="8" indent="-304800" rtl="0">
              <a:lnSpc>
                <a:spcPct val="115000"/>
              </a:lnSpc>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1321350" y="1039750"/>
            <a:ext cx="3866400" cy="572700"/>
          </a:xfrm>
          <a:prstGeom prst="rect">
            <a:avLst/>
          </a:prstGeom>
        </p:spPr>
        <p:txBody>
          <a:bodyPr spcFirstLastPara="1" wrap="square" lIns="0" tIns="0" rIns="0" bIns="0" anchor="t" anchorCtr="0">
            <a:noAutofit/>
          </a:bodyPr>
          <a:lstStyle>
            <a:lvl1pPr lvl="0"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7"/>
          <p:cNvSpPr txBox="1">
            <a:spLocks noGrp="1"/>
          </p:cNvSpPr>
          <p:nvPr>
            <p:ph type="body" idx="1"/>
          </p:nvPr>
        </p:nvSpPr>
        <p:spPr>
          <a:xfrm>
            <a:off x="1321350" y="1984800"/>
            <a:ext cx="3866400" cy="23193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grpSp>
        <p:nvGrpSpPr>
          <p:cNvPr id="56" name="Google Shape;56;p7"/>
          <p:cNvGrpSpPr/>
          <p:nvPr/>
        </p:nvGrpSpPr>
        <p:grpSpPr>
          <a:xfrm flipH="1">
            <a:off x="-1145294" y="-39521"/>
            <a:ext cx="2029371" cy="4383847"/>
            <a:chOff x="7350442" y="2608992"/>
            <a:chExt cx="777239" cy="1673160"/>
          </a:xfrm>
        </p:grpSpPr>
        <p:sp>
          <p:nvSpPr>
            <p:cNvPr id="57" name="Google Shape;57;p7"/>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7"/>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7"/>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7"/>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7"/>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7"/>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7"/>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7"/>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1713900" y="1458900"/>
            <a:ext cx="5716200" cy="2225700"/>
          </a:xfrm>
          <a:prstGeom prst="rect">
            <a:avLst/>
          </a:prstGeom>
        </p:spPr>
        <p:txBody>
          <a:bodyPr spcFirstLastPara="1" wrap="square" lIns="0" tIns="0" rIns="0" bIns="0" anchor="ctr" anchorCtr="0">
            <a:noAutofit/>
          </a:bodyPr>
          <a:lstStyle>
            <a:lvl1pPr lvl="0" algn="ctr" rtl="0">
              <a:spcBef>
                <a:spcPts val="0"/>
              </a:spcBef>
              <a:spcAft>
                <a:spcPts val="0"/>
              </a:spcAft>
              <a:buSzPts val="4900"/>
              <a:buNone/>
              <a:defRPr sz="7200"/>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2916875" y="1499525"/>
            <a:ext cx="3357900" cy="5760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9" name="Google Shape;69;p9"/>
          <p:cNvSpPr txBox="1">
            <a:spLocks noGrp="1"/>
          </p:cNvSpPr>
          <p:nvPr>
            <p:ph type="subTitle" idx="1"/>
          </p:nvPr>
        </p:nvSpPr>
        <p:spPr>
          <a:xfrm>
            <a:off x="2916875" y="2308375"/>
            <a:ext cx="3357900" cy="13356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400"/>
              <a:buFont typeface="DM Sans"/>
              <a:buNone/>
              <a:defRPr sz="1600">
                <a:solidFill>
                  <a:schemeClr val="dk1"/>
                </a:solidFill>
                <a:latin typeface="DM Sans"/>
                <a:ea typeface="DM Sans"/>
                <a:cs typeface="DM Sans"/>
                <a:sym typeface="DM Sans"/>
              </a:defRPr>
            </a:lvl1pPr>
            <a:lvl2pPr lvl="1"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lnSpc>
                <a:spcPct val="100000"/>
              </a:lnSpc>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0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1849288" y="1728870"/>
            <a:ext cx="2336400" cy="365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sz="2200"/>
            </a:lvl1pPr>
            <a:lvl2pPr lvl="1" rtl="0">
              <a:spcBef>
                <a:spcPts val="0"/>
              </a:spcBef>
              <a:spcAft>
                <a:spcPts val="0"/>
              </a:spcAft>
              <a:buSzPts val="2200"/>
              <a:buFont typeface="Oswald"/>
              <a:buNone/>
              <a:defRPr sz="2200">
                <a:latin typeface="Oswald"/>
                <a:ea typeface="Oswald"/>
                <a:cs typeface="Oswald"/>
                <a:sym typeface="Oswald"/>
              </a:defRPr>
            </a:lvl2pPr>
            <a:lvl3pPr lvl="2" rtl="0">
              <a:spcBef>
                <a:spcPts val="0"/>
              </a:spcBef>
              <a:spcAft>
                <a:spcPts val="0"/>
              </a:spcAft>
              <a:buSzPts val="2200"/>
              <a:buFont typeface="Oswald"/>
              <a:buNone/>
              <a:defRPr sz="2200">
                <a:latin typeface="Oswald"/>
                <a:ea typeface="Oswald"/>
                <a:cs typeface="Oswald"/>
                <a:sym typeface="Oswald"/>
              </a:defRPr>
            </a:lvl3pPr>
            <a:lvl4pPr lvl="3" rtl="0">
              <a:spcBef>
                <a:spcPts val="0"/>
              </a:spcBef>
              <a:spcAft>
                <a:spcPts val="0"/>
              </a:spcAft>
              <a:buSzPts val="2200"/>
              <a:buFont typeface="Oswald"/>
              <a:buNone/>
              <a:defRPr sz="2200">
                <a:latin typeface="Oswald"/>
                <a:ea typeface="Oswald"/>
                <a:cs typeface="Oswald"/>
                <a:sym typeface="Oswald"/>
              </a:defRPr>
            </a:lvl4pPr>
            <a:lvl5pPr lvl="4" rtl="0">
              <a:spcBef>
                <a:spcPts val="0"/>
              </a:spcBef>
              <a:spcAft>
                <a:spcPts val="0"/>
              </a:spcAft>
              <a:buSzPts val="2200"/>
              <a:buFont typeface="Oswald"/>
              <a:buNone/>
              <a:defRPr sz="2200">
                <a:latin typeface="Oswald"/>
                <a:ea typeface="Oswald"/>
                <a:cs typeface="Oswald"/>
                <a:sym typeface="Oswald"/>
              </a:defRPr>
            </a:lvl5pPr>
            <a:lvl6pPr lvl="5" rtl="0">
              <a:spcBef>
                <a:spcPts val="0"/>
              </a:spcBef>
              <a:spcAft>
                <a:spcPts val="0"/>
              </a:spcAft>
              <a:buSzPts val="2200"/>
              <a:buFont typeface="Oswald"/>
              <a:buNone/>
              <a:defRPr sz="2200">
                <a:latin typeface="Oswald"/>
                <a:ea typeface="Oswald"/>
                <a:cs typeface="Oswald"/>
                <a:sym typeface="Oswald"/>
              </a:defRPr>
            </a:lvl6pPr>
            <a:lvl7pPr lvl="6" rtl="0">
              <a:spcBef>
                <a:spcPts val="0"/>
              </a:spcBef>
              <a:spcAft>
                <a:spcPts val="0"/>
              </a:spcAft>
              <a:buSzPts val="2200"/>
              <a:buFont typeface="Oswald"/>
              <a:buNone/>
              <a:defRPr sz="2200">
                <a:latin typeface="Oswald"/>
                <a:ea typeface="Oswald"/>
                <a:cs typeface="Oswald"/>
                <a:sym typeface="Oswald"/>
              </a:defRPr>
            </a:lvl7pPr>
            <a:lvl8pPr lvl="7" rtl="0">
              <a:spcBef>
                <a:spcPts val="0"/>
              </a:spcBef>
              <a:spcAft>
                <a:spcPts val="0"/>
              </a:spcAft>
              <a:buSzPts val="2200"/>
              <a:buFont typeface="Oswald"/>
              <a:buNone/>
              <a:defRPr sz="2200">
                <a:latin typeface="Oswald"/>
                <a:ea typeface="Oswald"/>
                <a:cs typeface="Oswald"/>
                <a:sym typeface="Oswald"/>
              </a:defRPr>
            </a:lvl8pPr>
            <a:lvl9pPr lvl="8"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04" name="Google Shape;104;p13"/>
          <p:cNvSpPr txBox="1">
            <a:spLocks noGrp="1"/>
          </p:cNvSpPr>
          <p:nvPr>
            <p:ph type="title" idx="2" hasCustomPrompt="1"/>
          </p:nvPr>
        </p:nvSpPr>
        <p:spPr>
          <a:xfrm>
            <a:off x="695771" y="1749900"/>
            <a:ext cx="867300" cy="804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200">
                <a:latin typeface="Oswald ExtraLight"/>
                <a:ea typeface="Oswald ExtraLight"/>
                <a:cs typeface="Oswald ExtraLight"/>
                <a:sym typeface="Oswald Extra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5" name="Google Shape;105;p13"/>
          <p:cNvSpPr txBox="1">
            <a:spLocks noGrp="1"/>
          </p:cNvSpPr>
          <p:nvPr>
            <p:ph type="subTitle" idx="1"/>
          </p:nvPr>
        </p:nvSpPr>
        <p:spPr>
          <a:xfrm>
            <a:off x="1849288" y="2105212"/>
            <a:ext cx="2336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06" name="Google Shape;106;p13"/>
          <p:cNvSpPr txBox="1">
            <a:spLocks noGrp="1"/>
          </p:cNvSpPr>
          <p:nvPr>
            <p:ph type="title" idx="3"/>
          </p:nvPr>
        </p:nvSpPr>
        <p:spPr>
          <a:xfrm>
            <a:off x="6111838" y="1730349"/>
            <a:ext cx="2336400" cy="365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sz="2200"/>
            </a:lvl1pPr>
            <a:lvl2pPr lvl="1" rtl="0">
              <a:spcBef>
                <a:spcPts val="0"/>
              </a:spcBef>
              <a:spcAft>
                <a:spcPts val="0"/>
              </a:spcAft>
              <a:buSzPts val="2200"/>
              <a:buFont typeface="Oswald"/>
              <a:buNone/>
              <a:defRPr sz="2200">
                <a:latin typeface="Oswald"/>
                <a:ea typeface="Oswald"/>
                <a:cs typeface="Oswald"/>
                <a:sym typeface="Oswald"/>
              </a:defRPr>
            </a:lvl2pPr>
            <a:lvl3pPr lvl="2" rtl="0">
              <a:spcBef>
                <a:spcPts val="0"/>
              </a:spcBef>
              <a:spcAft>
                <a:spcPts val="0"/>
              </a:spcAft>
              <a:buSzPts val="2200"/>
              <a:buFont typeface="Oswald"/>
              <a:buNone/>
              <a:defRPr sz="2200">
                <a:latin typeface="Oswald"/>
                <a:ea typeface="Oswald"/>
                <a:cs typeface="Oswald"/>
                <a:sym typeface="Oswald"/>
              </a:defRPr>
            </a:lvl3pPr>
            <a:lvl4pPr lvl="3" rtl="0">
              <a:spcBef>
                <a:spcPts val="0"/>
              </a:spcBef>
              <a:spcAft>
                <a:spcPts val="0"/>
              </a:spcAft>
              <a:buSzPts val="2200"/>
              <a:buFont typeface="Oswald"/>
              <a:buNone/>
              <a:defRPr sz="2200">
                <a:latin typeface="Oswald"/>
                <a:ea typeface="Oswald"/>
                <a:cs typeface="Oswald"/>
                <a:sym typeface="Oswald"/>
              </a:defRPr>
            </a:lvl4pPr>
            <a:lvl5pPr lvl="4" rtl="0">
              <a:spcBef>
                <a:spcPts val="0"/>
              </a:spcBef>
              <a:spcAft>
                <a:spcPts val="0"/>
              </a:spcAft>
              <a:buSzPts val="2200"/>
              <a:buFont typeface="Oswald"/>
              <a:buNone/>
              <a:defRPr sz="2200">
                <a:latin typeface="Oswald"/>
                <a:ea typeface="Oswald"/>
                <a:cs typeface="Oswald"/>
                <a:sym typeface="Oswald"/>
              </a:defRPr>
            </a:lvl5pPr>
            <a:lvl6pPr lvl="5" rtl="0">
              <a:spcBef>
                <a:spcPts val="0"/>
              </a:spcBef>
              <a:spcAft>
                <a:spcPts val="0"/>
              </a:spcAft>
              <a:buSzPts val="2200"/>
              <a:buFont typeface="Oswald"/>
              <a:buNone/>
              <a:defRPr sz="2200">
                <a:latin typeface="Oswald"/>
                <a:ea typeface="Oswald"/>
                <a:cs typeface="Oswald"/>
                <a:sym typeface="Oswald"/>
              </a:defRPr>
            </a:lvl6pPr>
            <a:lvl7pPr lvl="6" rtl="0">
              <a:spcBef>
                <a:spcPts val="0"/>
              </a:spcBef>
              <a:spcAft>
                <a:spcPts val="0"/>
              </a:spcAft>
              <a:buSzPts val="2200"/>
              <a:buFont typeface="Oswald"/>
              <a:buNone/>
              <a:defRPr sz="2200">
                <a:latin typeface="Oswald"/>
                <a:ea typeface="Oswald"/>
                <a:cs typeface="Oswald"/>
                <a:sym typeface="Oswald"/>
              </a:defRPr>
            </a:lvl7pPr>
            <a:lvl8pPr lvl="7" rtl="0">
              <a:spcBef>
                <a:spcPts val="0"/>
              </a:spcBef>
              <a:spcAft>
                <a:spcPts val="0"/>
              </a:spcAft>
              <a:buSzPts val="2200"/>
              <a:buFont typeface="Oswald"/>
              <a:buNone/>
              <a:defRPr sz="2200">
                <a:latin typeface="Oswald"/>
                <a:ea typeface="Oswald"/>
                <a:cs typeface="Oswald"/>
                <a:sym typeface="Oswald"/>
              </a:defRPr>
            </a:lvl8pPr>
            <a:lvl9pPr lvl="8"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07" name="Google Shape;107;p13"/>
          <p:cNvSpPr txBox="1">
            <a:spLocks noGrp="1"/>
          </p:cNvSpPr>
          <p:nvPr>
            <p:ph type="title" idx="4" hasCustomPrompt="1"/>
          </p:nvPr>
        </p:nvSpPr>
        <p:spPr>
          <a:xfrm>
            <a:off x="4961874" y="1749900"/>
            <a:ext cx="867300" cy="804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200">
                <a:latin typeface="Oswald ExtraLight"/>
                <a:ea typeface="Oswald ExtraLight"/>
                <a:cs typeface="Oswald ExtraLight"/>
                <a:sym typeface="Oswald Extra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subTitle" idx="5"/>
          </p:nvPr>
        </p:nvSpPr>
        <p:spPr>
          <a:xfrm>
            <a:off x="6111838" y="2110350"/>
            <a:ext cx="2336400" cy="480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09" name="Google Shape;109;p13"/>
          <p:cNvSpPr txBox="1">
            <a:spLocks noGrp="1"/>
          </p:cNvSpPr>
          <p:nvPr>
            <p:ph type="title" idx="6"/>
          </p:nvPr>
        </p:nvSpPr>
        <p:spPr>
          <a:xfrm>
            <a:off x="1853038" y="3419068"/>
            <a:ext cx="2336400" cy="365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sz="2200"/>
            </a:lvl1pPr>
            <a:lvl2pPr lvl="1" rtl="0">
              <a:spcBef>
                <a:spcPts val="0"/>
              </a:spcBef>
              <a:spcAft>
                <a:spcPts val="0"/>
              </a:spcAft>
              <a:buSzPts val="2200"/>
              <a:buFont typeface="Oswald"/>
              <a:buNone/>
              <a:defRPr sz="2200">
                <a:latin typeface="Oswald"/>
                <a:ea typeface="Oswald"/>
                <a:cs typeface="Oswald"/>
                <a:sym typeface="Oswald"/>
              </a:defRPr>
            </a:lvl2pPr>
            <a:lvl3pPr lvl="2" rtl="0">
              <a:spcBef>
                <a:spcPts val="0"/>
              </a:spcBef>
              <a:spcAft>
                <a:spcPts val="0"/>
              </a:spcAft>
              <a:buSzPts val="2200"/>
              <a:buFont typeface="Oswald"/>
              <a:buNone/>
              <a:defRPr sz="2200">
                <a:latin typeface="Oswald"/>
                <a:ea typeface="Oswald"/>
                <a:cs typeface="Oswald"/>
                <a:sym typeface="Oswald"/>
              </a:defRPr>
            </a:lvl3pPr>
            <a:lvl4pPr lvl="3" rtl="0">
              <a:spcBef>
                <a:spcPts val="0"/>
              </a:spcBef>
              <a:spcAft>
                <a:spcPts val="0"/>
              </a:spcAft>
              <a:buSzPts val="2200"/>
              <a:buFont typeface="Oswald"/>
              <a:buNone/>
              <a:defRPr sz="2200">
                <a:latin typeface="Oswald"/>
                <a:ea typeface="Oswald"/>
                <a:cs typeface="Oswald"/>
                <a:sym typeface="Oswald"/>
              </a:defRPr>
            </a:lvl4pPr>
            <a:lvl5pPr lvl="4" rtl="0">
              <a:spcBef>
                <a:spcPts val="0"/>
              </a:spcBef>
              <a:spcAft>
                <a:spcPts val="0"/>
              </a:spcAft>
              <a:buSzPts val="2200"/>
              <a:buFont typeface="Oswald"/>
              <a:buNone/>
              <a:defRPr sz="2200">
                <a:latin typeface="Oswald"/>
                <a:ea typeface="Oswald"/>
                <a:cs typeface="Oswald"/>
                <a:sym typeface="Oswald"/>
              </a:defRPr>
            </a:lvl5pPr>
            <a:lvl6pPr lvl="5" rtl="0">
              <a:spcBef>
                <a:spcPts val="0"/>
              </a:spcBef>
              <a:spcAft>
                <a:spcPts val="0"/>
              </a:spcAft>
              <a:buSzPts val="2200"/>
              <a:buFont typeface="Oswald"/>
              <a:buNone/>
              <a:defRPr sz="2200">
                <a:latin typeface="Oswald"/>
                <a:ea typeface="Oswald"/>
                <a:cs typeface="Oswald"/>
                <a:sym typeface="Oswald"/>
              </a:defRPr>
            </a:lvl6pPr>
            <a:lvl7pPr lvl="6" rtl="0">
              <a:spcBef>
                <a:spcPts val="0"/>
              </a:spcBef>
              <a:spcAft>
                <a:spcPts val="0"/>
              </a:spcAft>
              <a:buSzPts val="2200"/>
              <a:buFont typeface="Oswald"/>
              <a:buNone/>
              <a:defRPr sz="2200">
                <a:latin typeface="Oswald"/>
                <a:ea typeface="Oswald"/>
                <a:cs typeface="Oswald"/>
                <a:sym typeface="Oswald"/>
              </a:defRPr>
            </a:lvl7pPr>
            <a:lvl8pPr lvl="7" rtl="0">
              <a:spcBef>
                <a:spcPts val="0"/>
              </a:spcBef>
              <a:spcAft>
                <a:spcPts val="0"/>
              </a:spcAft>
              <a:buSzPts val="2200"/>
              <a:buFont typeface="Oswald"/>
              <a:buNone/>
              <a:defRPr sz="2200">
                <a:latin typeface="Oswald"/>
                <a:ea typeface="Oswald"/>
                <a:cs typeface="Oswald"/>
                <a:sym typeface="Oswald"/>
              </a:defRPr>
            </a:lvl8pPr>
            <a:lvl9pPr lvl="8"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10" name="Google Shape;110;p13"/>
          <p:cNvSpPr txBox="1">
            <a:spLocks noGrp="1"/>
          </p:cNvSpPr>
          <p:nvPr>
            <p:ph type="title" idx="7" hasCustomPrompt="1"/>
          </p:nvPr>
        </p:nvSpPr>
        <p:spPr>
          <a:xfrm>
            <a:off x="695771" y="3448775"/>
            <a:ext cx="867300" cy="804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200">
                <a:latin typeface="Oswald ExtraLight"/>
                <a:ea typeface="Oswald ExtraLight"/>
                <a:cs typeface="Oswald ExtraLight"/>
                <a:sym typeface="Oswald Extra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subTitle" idx="8"/>
          </p:nvPr>
        </p:nvSpPr>
        <p:spPr>
          <a:xfrm>
            <a:off x="1853038" y="3800225"/>
            <a:ext cx="2336400" cy="480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12" name="Google Shape;112;p13"/>
          <p:cNvSpPr txBox="1">
            <a:spLocks noGrp="1"/>
          </p:cNvSpPr>
          <p:nvPr>
            <p:ph type="title" idx="9"/>
          </p:nvPr>
        </p:nvSpPr>
        <p:spPr>
          <a:xfrm>
            <a:off x="6111838" y="3421989"/>
            <a:ext cx="2336400" cy="3612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sz="2200"/>
            </a:lvl1pPr>
            <a:lvl2pPr lvl="1" rtl="0">
              <a:spcBef>
                <a:spcPts val="0"/>
              </a:spcBef>
              <a:spcAft>
                <a:spcPts val="0"/>
              </a:spcAft>
              <a:buSzPts val="2200"/>
              <a:buFont typeface="Oswald"/>
              <a:buNone/>
              <a:defRPr sz="2200">
                <a:latin typeface="Oswald"/>
                <a:ea typeface="Oswald"/>
                <a:cs typeface="Oswald"/>
                <a:sym typeface="Oswald"/>
              </a:defRPr>
            </a:lvl2pPr>
            <a:lvl3pPr lvl="2" rtl="0">
              <a:spcBef>
                <a:spcPts val="0"/>
              </a:spcBef>
              <a:spcAft>
                <a:spcPts val="0"/>
              </a:spcAft>
              <a:buSzPts val="2200"/>
              <a:buFont typeface="Oswald"/>
              <a:buNone/>
              <a:defRPr sz="2200">
                <a:latin typeface="Oswald"/>
                <a:ea typeface="Oswald"/>
                <a:cs typeface="Oswald"/>
                <a:sym typeface="Oswald"/>
              </a:defRPr>
            </a:lvl3pPr>
            <a:lvl4pPr lvl="3" rtl="0">
              <a:spcBef>
                <a:spcPts val="0"/>
              </a:spcBef>
              <a:spcAft>
                <a:spcPts val="0"/>
              </a:spcAft>
              <a:buSzPts val="2200"/>
              <a:buFont typeface="Oswald"/>
              <a:buNone/>
              <a:defRPr sz="2200">
                <a:latin typeface="Oswald"/>
                <a:ea typeface="Oswald"/>
                <a:cs typeface="Oswald"/>
                <a:sym typeface="Oswald"/>
              </a:defRPr>
            </a:lvl4pPr>
            <a:lvl5pPr lvl="4" rtl="0">
              <a:spcBef>
                <a:spcPts val="0"/>
              </a:spcBef>
              <a:spcAft>
                <a:spcPts val="0"/>
              </a:spcAft>
              <a:buSzPts val="2200"/>
              <a:buFont typeface="Oswald"/>
              <a:buNone/>
              <a:defRPr sz="2200">
                <a:latin typeface="Oswald"/>
                <a:ea typeface="Oswald"/>
                <a:cs typeface="Oswald"/>
                <a:sym typeface="Oswald"/>
              </a:defRPr>
            </a:lvl5pPr>
            <a:lvl6pPr lvl="5" rtl="0">
              <a:spcBef>
                <a:spcPts val="0"/>
              </a:spcBef>
              <a:spcAft>
                <a:spcPts val="0"/>
              </a:spcAft>
              <a:buSzPts val="2200"/>
              <a:buFont typeface="Oswald"/>
              <a:buNone/>
              <a:defRPr sz="2200">
                <a:latin typeface="Oswald"/>
                <a:ea typeface="Oswald"/>
                <a:cs typeface="Oswald"/>
                <a:sym typeface="Oswald"/>
              </a:defRPr>
            </a:lvl6pPr>
            <a:lvl7pPr lvl="6" rtl="0">
              <a:spcBef>
                <a:spcPts val="0"/>
              </a:spcBef>
              <a:spcAft>
                <a:spcPts val="0"/>
              </a:spcAft>
              <a:buSzPts val="2200"/>
              <a:buFont typeface="Oswald"/>
              <a:buNone/>
              <a:defRPr sz="2200">
                <a:latin typeface="Oswald"/>
                <a:ea typeface="Oswald"/>
                <a:cs typeface="Oswald"/>
                <a:sym typeface="Oswald"/>
              </a:defRPr>
            </a:lvl7pPr>
            <a:lvl8pPr lvl="7" rtl="0">
              <a:spcBef>
                <a:spcPts val="0"/>
              </a:spcBef>
              <a:spcAft>
                <a:spcPts val="0"/>
              </a:spcAft>
              <a:buSzPts val="2200"/>
              <a:buFont typeface="Oswald"/>
              <a:buNone/>
              <a:defRPr sz="2200">
                <a:latin typeface="Oswald"/>
                <a:ea typeface="Oswald"/>
                <a:cs typeface="Oswald"/>
                <a:sym typeface="Oswald"/>
              </a:defRPr>
            </a:lvl8pPr>
            <a:lvl9pPr lvl="8"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13" name="Google Shape;113;p13"/>
          <p:cNvSpPr txBox="1">
            <a:spLocks noGrp="1"/>
          </p:cNvSpPr>
          <p:nvPr>
            <p:ph type="title" idx="13" hasCustomPrompt="1"/>
          </p:nvPr>
        </p:nvSpPr>
        <p:spPr>
          <a:xfrm>
            <a:off x="4961874" y="3453772"/>
            <a:ext cx="867300" cy="804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200">
                <a:latin typeface="Oswald ExtraLight"/>
                <a:ea typeface="Oswald ExtraLight"/>
                <a:cs typeface="Oswald ExtraLight"/>
                <a:sym typeface="Oswald Extra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 name="Google Shape;114;p13"/>
          <p:cNvSpPr txBox="1">
            <a:spLocks noGrp="1"/>
          </p:cNvSpPr>
          <p:nvPr>
            <p:ph type="subTitle" idx="14"/>
          </p:nvPr>
        </p:nvSpPr>
        <p:spPr>
          <a:xfrm>
            <a:off x="6111838" y="3797480"/>
            <a:ext cx="2336400" cy="48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15" name="Google Shape;115;p13"/>
          <p:cNvSpPr txBox="1">
            <a:spLocks noGrp="1"/>
          </p:cNvSpPr>
          <p:nvPr>
            <p:ph type="title" idx="15"/>
          </p:nvPr>
        </p:nvSpPr>
        <p:spPr>
          <a:xfrm>
            <a:off x="720000" y="539496"/>
            <a:ext cx="7704000" cy="576000"/>
          </a:xfrm>
          <a:prstGeom prst="rect">
            <a:avLst/>
          </a:prstGeom>
        </p:spPr>
        <p:txBody>
          <a:bodyPr spcFirstLastPara="1" wrap="square" lIns="0" tIns="0" rIns="0" bIns="0" anchor="t" anchorCtr="0">
            <a:noAutofit/>
          </a:bodyPr>
          <a:lstStyle>
            <a:lvl1pPr lvl="0" algn="ctr"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1_1_1_1_1">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1584063" y="1543600"/>
            <a:ext cx="2337300" cy="391800"/>
          </a:xfrm>
          <a:prstGeom prst="rect">
            <a:avLst/>
          </a:prstGeom>
          <a:ln>
            <a:noFill/>
          </a:ln>
        </p:spPr>
        <p:txBody>
          <a:bodyPr spcFirstLastPara="1" wrap="square" lIns="0" tIns="0" rIns="0" bIns="0" anchor="ctr" anchorCtr="0">
            <a:noAutofit/>
          </a:bodyPr>
          <a:lstStyle>
            <a:lvl1pPr lvl="0" rtl="0">
              <a:spcBef>
                <a:spcPts val="0"/>
              </a:spcBef>
              <a:spcAft>
                <a:spcPts val="0"/>
              </a:spcAft>
              <a:buSzPts val="2200"/>
              <a:buNone/>
              <a:defRPr sz="2200"/>
            </a:lvl1pPr>
            <a:lvl2pPr lvl="1" algn="ctr" rtl="0">
              <a:spcBef>
                <a:spcPts val="0"/>
              </a:spcBef>
              <a:spcAft>
                <a:spcPts val="0"/>
              </a:spcAft>
              <a:buSzPts val="2200"/>
              <a:buFont typeface="Oswald"/>
              <a:buNone/>
              <a:defRPr sz="2200">
                <a:latin typeface="Oswald"/>
                <a:ea typeface="Oswald"/>
                <a:cs typeface="Oswald"/>
                <a:sym typeface="Oswald"/>
              </a:defRPr>
            </a:lvl2pPr>
            <a:lvl3pPr lvl="2" algn="ctr" rtl="0">
              <a:spcBef>
                <a:spcPts val="0"/>
              </a:spcBef>
              <a:spcAft>
                <a:spcPts val="0"/>
              </a:spcAft>
              <a:buSzPts val="2200"/>
              <a:buFont typeface="Oswald"/>
              <a:buNone/>
              <a:defRPr sz="2200">
                <a:latin typeface="Oswald"/>
                <a:ea typeface="Oswald"/>
                <a:cs typeface="Oswald"/>
                <a:sym typeface="Oswald"/>
              </a:defRPr>
            </a:lvl3pPr>
            <a:lvl4pPr lvl="3" algn="ctr" rtl="0">
              <a:spcBef>
                <a:spcPts val="0"/>
              </a:spcBef>
              <a:spcAft>
                <a:spcPts val="0"/>
              </a:spcAft>
              <a:buSzPts val="2200"/>
              <a:buFont typeface="Oswald"/>
              <a:buNone/>
              <a:defRPr sz="2200">
                <a:latin typeface="Oswald"/>
                <a:ea typeface="Oswald"/>
                <a:cs typeface="Oswald"/>
                <a:sym typeface="Oswald"/>
              </a:defRPr>
            </a:lvl4pPr>
            <a:lvl5pPr lvl="4" algn="ctr" rtl="0">
              <a:spcBef>
                <a:spcPts val="0"/>
              </a:spcBef>
              <a:spcAft>
                <a:spcPts val="0"/>
              </a:spcAft>
              <a:buSzPts val="2200"/>
              <a:buFont typeface="Oswald"/>
              <a:buNone/>
              <a:defRPr sz="2200">
                <a:latin typeface="Oswald"/>
                <a:ea typeface="Oswald"/>
                <a:cs typeface="Oswald"/>
                <a:sym typeface="Oswald"/>
              </a:defRPr>
            </a:lvl5pPr>
            <a:lvl6pPr lvl="5" algn="ctr" rtl="0">
              <a:spcBef>
                <a:spcPts val="0"/>
              </a:spcBef>
              <a:spcAft>
                <a:spcPts val="0"/>
              </a:spcAft>
              <a:buSzPts val="2200"/>
              <a:buFont typeface="Oswald"/>
              <a:buNone/>
              <a:defRPr sz="2200">
                <a:latin typeface="Oswald"/>
                <a:ea typeface="Oswald"/>
                <a:cs typeface="Oswald"/>
                <a:sym typeface="Oswald"/>
              </a:defRPr>
            </a:lvl6pPr>
            <a:lvl7pPr lvl="6" algn="ctr" rtl="0">
              <a:spcBef>
                <a:spcPts val="0"/>
              </a:spcBef>
              <a:spcAft>
                <a:spcPts val="0"/>
              </a:spcAft>
              <a:buSzPts val="2200"/>
              <a:buFont typeface="Oswald"/>
              <a:buNone/>
              <a:defRPr sz="2200">
                <a:latin typeface="Oswald"/>
                <a:ea typeface="Oswald"/>
                <a:cs typeface="Oswald"/>
                <a:sym typeface="Oswald"/>
              </a:defRPr>
            </a:lvl7pPr>
            <a:lvl8pPr lvl="7" algn="ctr" rtl="0">
              <a:spcBef>
                <a:spcPts val="0"/>
              </a:spcBef>
              <a:spcAft>
                <a:spcPts val="0"/>
              </a:spcAft>
              <a:buSzPts val="2200"/>
              <a:buFont typeface="Oswald"/>
              <a:buNone/>
              <a:defRPr sz="2200">
                <a:latin typeface="Oswald"/>
                <a:ea typeface="Oswald"/>
                <a:cs typeface="Oswald"/>
                <a:sym typeface="Oswald"/>
              </a:defRPr>
            </a:lvl8pPr>
            <a:lvl9pPr lvl="8" algn="ctr"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40" name="Google Shape;140;p20"/>
          <p:cNvSpPr txBox="1">
            <a:spLocks noGrp="1"/>
          </p:cNvSpPr>
          <p:nvPr>
            <p:ph type="subTitle" idx="1"/>
          </p:nvPr>
        </p:nvSpPr>
        <p:spPr>
          <a:xfrm>
            <a:off x="1584063" y="1938600"/>
            <a:ext cx="2337300" cy="72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41" name="Google Shape;141;p20"/>
          <p:cNvSpPr txBox="1">
            <a:spLocks noGrp="1"/>
          </p:cNvSpPr>
          <p:nvPr>
            <p:ph type="title" idx="2"/>
          </p:nvPr>
        </p:nvSpPr>
        <p:spPr>
          <a:xfrm>
            <a:off x="5704788" y="1543600"/>
            <a:ext cx="2340900" cy="391800"/>
          </a:xfrm>
          <a:prstGeom prst="rect">
            <a:avLst/>
          </a:prstGeom>
          <a:ln>
            <a:noFill/>
          </a:ln>
        </p:spPr>
        <p:txBody>
          <a:bodyPr spcFirstLastPara="1" wrap="square" lIns="0" tIns="0" rIns="0" bIns="0" anchor="ctr" anchorCtr="0">
            <a:noAutofit/>
          </a:bodyPr>
          <a:lstStyle>
            <a:lvl1pPr lvl="0" rtl="0">
              <a:spcBef>
                <a:spcPts val="0"/>
              </a:spcBef>
              <a:spcAft>
                <a:spcPts val="0"/>
              </a:spcAft>
              <a:buSzPts val="2200"/>
              <a:buNone/>
              <a:defRPr sz="2200"/>
            </a:lvl1pPr>
            <a:lvl2pPr lvl="1" algn="ctr" rtl="0">
              <a:spcBef>
                <a:spcPts val="0"/>
              </a:spcBef>
              <a:spcAft>
                <a:spcPts val="0"/>
              </a:spcAft>
              <a:buSzPts val="2200"/>
              <a:buFont typeface="Oswald"/>
              <a:buNone/>
              <a:defRPr sz="2200">
                <a:latin typeface="Oswald"/>
                <a:ea typeface="Oswald"/>
                <a:cs typeface="Oswald"/>
                <a:sym typeface="Oswald"/>
              </a:defRPr>
            </a:lvl2pPr>
            <a:lvl3pPr lvl="2" algn="ctr" rtl="0">
              <a:spcBef>
                <a:spcPts val="0"/>
              </a:spcBef>
              <a:spcAft>
                <a:spcPts val="0"/>
              </a:spcAft>
              <a:buSzPts val="2200"/>
              <a:buFont typeface="Oswald"/>
              <a:buNone/>
              <a:defRPr sz="2200">
                <a:latin typeface="Oswald"/>
                <a:ea typeface="Oswald"/>
                <a:cs typeface="Oswald"/>
                <a:sym typeface="Oswald"/>
              </a:defRPr>
            </a:lvl3pPr>
            <a:lvl4pPr lvl="3" algn="ctr" rtl="0">
              <a:spcBef>
                <a:spcPts val="0"/>
              </a:spcBef>
              <a:spcAft>
                <a:spcPts val="0"/>
              </a:spcAft>
              <a:buSzPts val="2200"/>
              <a:buFont typeface="Oswald"/>
              <a:buNone/>
              <a:defRPr sz="2200">
                <a:latin typeface="Oswald"/>
                <a:ea typeface="Oswald"/>
                <a:cs typeface="Oswald"/>
                <a:sym typeface="Oswald"/>
              </a:defRPr>
            </a:lvl4pPr>
            <a:lvl5pPr lvl="4" algn="ctr" rtl="0">
              <a:spcBef>
                <a:spcPts val="0"/>
              </a:spcBef>
              <a:spcAft>
                <a:spcPts val="0"/>
              </a:spcAft>
              <a:buSzPts val="2200"/>
              <a:buFont typeface="Oswald"/>
              <a:buNone/>
              <a:defRPr sz="2200">
                <a:latin typeface="Oswald"/>
                <a:ea typeface="Oswald"/>
                <a:cs typeface="Oswald"/>
                <a:sym typeface="Oswald"/>
              </a:defRPr>
            </a:lvl5pPr>
            <a:lvl6pPr lvl="5" algn="ctr" rtl="0">
              <a:spcBef>
                <a:spcPts val="0"/>
              </a:spcBef>
              <a:spcAft>
                <a:spcPts val="0"/>
              </a:spcAft>
              <a:buSzPts val="2200"/>
              <a:buFont typeface="Oswald"/>
              <a:buNone/>
              <a:defRPr sz="2200">
                <a:latin typeface="Oswald"/>
                <a:ea typeface="Oswald"/>
                <a:cs typeface="Oswald"/>
                <a:sym typeface="Oswald"/>
              </a:defRPr>
            </a:lvl6pPr>
            <a:lvl7pPr lvl="6" algn="ctr" rtl="0">
              <a:spcBef>
                <a:spcPts val="0"/>
              </a:spcBef>
              <a:spcAft>
                <a:spcPts val="0"/>
              </a:spcAft>
              <a:buSzPts val="2200"/>
              <a:buFont typeface="Oswald"/>
              <a:buNone/>
              <a:defRPr sz="2200">
                <a:latin typeface="Oswald"/>
                <a:ea typeface="Oswald"/>
                <a:cs typeface="Oswald"/>
                <a:sym typeface="Oswald"/>
              </a:defRPr>
            </a:lvl7pPr>
            <a:lvl8pPr lvl="7" algn="ctr" rtl="0">
              <a:spcBef>
                <a:spcPts val="0"/>
              </a:spcBef>
              <a:spcAft>
                <a:spcPts val="0"/>
              </a:spcAft>
              <a:buSzPts val="2200"/>
              <a:buFont typeface="Oswald"/>
              <a:buNone/>
              <a:defRPr sz="2200">
                <a:latin typeface="Oswald"/>
                <a:ea typeface="Oswald"/>
                <a:cs typeface="Oswald"/>
                <a:sym typeface="Oswald"/>
              </a:defRPr>
            </a:lvl8pPr>
            <a:lvl9pPr lvl="8" algn="ctr"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42" name="Google Shape;142;p20"/>
          <p:cNvSpPr txBox="1">
            <a:spLocks noGrp="1"/>
          </p:cNvSpPr>
          <p:nvPr>
            <p:ph type="subTitle" idx="3"/>
          </p:nvPr>
        </p:nvSpPr>
        <p:spPr>
          <a:xfrm>
            <a:off x="5704788" y="1938600"/>
            <a:ext cx="2340900" cy="72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43" name="Google Shape;143;p20"/>
          <p:cNvSpPr txBox="1">
            <a:spLocks noGrp="1"/>
          </p:cNvSpPr>
          <p:nvPr>
            <p:ph type="title" idx="4"/>
          </p:nvPr>
        </p:nvSpPr>
        <p:spPr>
          <a:xfrm>
            <a:off x="3644425" y="3290400"/>
            <a:ext cx="2337300" cy="393300"/>
          </a:xfrm>
          <a:prstGeom prst="rect">
            <a:avLst/>
          </a:prstGeom>
          <a:ln>
            <a:noFill/>
          </a:ln>
        </p:spPr>
        <p:txBody>
          <a:bodyPr spcFirstLastPara="1" wrap="square" lIns="0" tIns="0" rIns="0" bIns="0" anchor="ctr" anchorCtr="0">
            <a:noAutofit/>
          </a:bodyPr>
          <a:lstStyle>
            <a:lvl1pPr lvl="0" rtl="0">
              <a:spcBef>
                <a:spcPts val="0"/>
              </a:spcBef>
              <a:spcAft>
                <a:spcPts val="0"/>
              </a:spcAft>
              <a:buSzPts val="2200"/>
              <a:buNone/>
              <a:defRPr sz="2200"/>
            </a:lvl1pPr>
            <a:lvl2pPr lvl="1" algn="ctr" rtl="0">
              <a:spcBef>
                <a:spcPts val="0"/>
              </a:spcBef>
              <a:spcAft>
                <a:spcPts val="0"/>
              </a:spcAft>
              <a:buSzPts val="2200"/>
              <a:buFont typeface="Oswald"/>
              <a:buNone/>
              <a:defRPr sz="2200">
                <a:latin typeface="Oswald"/>
                <a:ea typeface="Oswald"/>
                <a:cs typeface="Oswald"/>
                <a:sym typeface="Oswald"/>
              </a:defRPr>
            </a:lvl2pPr>
            <a:lvl3pPr lvl="2" algn="ctr" rtl="0">
              <a:spcBef>
                <a:spcPts val="0"/>
              </a:spcBef>
              <a:spcAft>
                <a:spcPts val="0"/>
              </a:spcAft>
              <a:buSzPts val="2200"/>
              <a:buFont typeface="Oswald"/>
              <a:buNone/>
              <a:defRPr sz="2200">
                <a:latin typeface="Oswald"/>
                <a:ea typeface="Oswald"/>
                <a:cs typeface="Oswald"/>
                <a:sym typeface="Oswald"/>
              </a:defRPr>
            </a:lvl3pPr>
            <a:lvl4pPr lvl="3" algn="ctr" rtl="0">
              <a:spcBef>
                <a:spcPts val="0"/>
              </a:spcBef>
              <a:spcAft>
                <a:spcPts val="0"/>
              </a:spcAft>
              <a:buSzPts val="2200"/>
              <a:buFont typeface="Oswald"/>
              <a:buNone/>
              <a:defRPr sz="2200">
                <a:latin typeface="Oswald"/>
                <a:ea typeface="Oswald"/>
                <a:cs typeface="Oswald"/>
                <a:sym typeface="Oswald"/>
              </a:defRPr>
            </a:lvl4pPr>
            <a:lvl5pPr lvl="4" algn="ctr" rtl="0">
              <a:spcBef>
                <a:spcPts val="0"/>
              </a:spcBef>
              <a:spcAft>
                <a:spcPts val="0"/>
              </a:spcAft>
              <a:buSzPts val="2200"/>
              <a:buFont typeface="Oswald"/>
              <a:buNone/>
              <a:defRPr sz="2200">
                <a:latin typeface="Oswald"/>
                <a:ea typeface="Oswald"/>
                <a:cs typeface="Oswald"/>
                <a:sym typeface="Oswald"/>
              </a:defRPr>
            </a:lvl5pPr>
            <a:lvl6pPr lvl="5" algn="ctr" rtl="0">
              <a:spcBef>
                <a:spcPts val="0"/>
              </a:spcBef>
              <a:spcAft>
                <a:spcPts val="0"/>
              </a:spcAft>
              <a:buSzPts val="2200"/>
              <a:buFont typeface="Oswald"/>
              <a:buNone/>
              <a:defRPr sz="2200">
                <a:latin typeface="Oswald"/>
                <a:ea typeface="Oswald"/>
                <a:cs typeface="Oswald"/>
                <a:sym typeface="Oswald"/>
              </a:defRPr>
            </a:lvl6pPr>
            <a:lvl7pPr lvl="6" algn="ctr" rtl="0">
              <a:spcBef>
                <a:spcPts val="0"/>
              </a:spcBef>
              <a:spcAft>
                <a:spcPts val="0"/>
              </a:spcAft>
              <a:buSzPts val="2200"/>
              <a:buFont typeface="Oswald"/>
              <a:buNone/>
              <a:defRPr sz="2200">
                <a:latin typeface="Oswald"/>
                <a:ea typeface="Oswald"/>
                <a:cs typeface="Oswald"/>
                <a:sym typeface="Oswald"/>
              </a:defRPr>
            </a:lvl7pPr>
            <a:lvl8pPr lvl="7" algn="ctr" rtl="0">
              <a:spcBef>
                <a:spcPts val="0"/>
              </a:spcBef>
              <a:spcAft>
                <a:spcPts val="0"/>
              </a:spcAft>
              <a:buSzPts val="2200"/>
              <a:buFont typeface="Oswald"/>
              <a:buNone/>
              <a:defRPr sz="2200">
                <a:latin typeface="Oswald"/>
                <a:ea typeface="Oswald"/>
                <a:cs typeface="Oswald"/>
                <a:sym typeface="Oswald"/>
              </a:defRPr>
            </a:lvl8pPr>
            <a:lvl9pPr lvl="8" algn="ctr" rtl="0">
              <a:spcBef>
                <a:spcPts val="0"/>
              </a:spcBef>
              <a:spcAft>
                <a:spcPts val="0"/>
              </a:spcAft>
              <a:buSzPts val="2200"/>
              <a:buFont typeface="Oswald"/>
              <a:buNone/>
              <a:defRPr sz="2200">
                <a:latin typeface="Oswald"/>
                <a:ea typeface="Oswald"/>
                <a:cs typeface="Oswald"/>
                <a:sym typeface="Oswald"/>
              </a:defRPr>
            </a:lvl9pPr>
          </a:lstStyle>
          <a:p>
            <a:endParaRPr/>
          </a:p>
        </p:txBody>
      </p:sp>
      <p:sp>
        <p:nvSpPr>
          <p:cNvPr id="144" name="Google Shape;144;p20"/>
          <p:cNvSpPr txBox="1">
            <a:spLocks noGrp="1"/>
          </p:cNvSpPr>
          <p:nvPr>
            <p:ph type="subTitle" idx="5"/>
          </p:nvPr>
        </p:nvSpPr>
        <p:spPr>
          <a:xfrm>
            <a:off x="3644425" y="3682009"/>
            <a:ext cx="2337300" cy="72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145" name="Google Shape;145;p20"/>
          <p:cNvSpPr txBox="1">
            <a:spLocks noGrp="1"/>
          </p:cNvSpPr>
          <p:nvPr>
            <p:ph type="title" idx="6"/>
          </p:nvPr>
        </p:nvSpPr>
        <p:spPr>
          <a:xfrm>
            <a:off x="720000" y="539500"/>
            <a:ext cx="7710900" cy="576000"/>
          </a:xfrm>
          <a:prstGeom prst="rect">
            <a:avLst/>
          </a:prstGeom>
        </p:spPr>
        <p:txBody>
          <a:bodyPr spcFirstLastPara="1" wrap="square" lIns="0" tIns="0" rIns="0" bIns="0" anchor="t" anchorCtr="0">
            <a:noAutofit/>
          </a:bodyPr>
          <a:lstStyle>
            <a:lvl1pPr lvl="0" rtl="0">
              <a:spcBef>
                <a:spcPts val="0"/>
              </a:spcBef>
              <a:spcAft>
                <a:spcPts val="0"/>
              </a:spcAft>
              <a:buSzPts val="3400"/>
              <a:buNone/>
              <a:defRPr/>
            </a:lvl1pPr>
            <a:lvl2pPr lvl="1" rtl="0">
              <a:spcBef>
                <a:spcPts val="0"/>
              </a:spcBef>
              <a:spcAft>
                <a:spcPts val="0"/>
              </a:spcAft>
              <a:buSzPts val="3400"/>
              <a:buFont typeface="Oswald"/>
              <a:buNone/>
              <a:defRPr sz="3400">
                <a:latin typeface="Oswald"/>
                <a:ea typeface="Oswald"/>
                <a:cs typeface="Oswald"/>
                <a:sym typeface="Oswald"/>
              </a:defRPr>
            </a:lvl2pPr>
            <a:lvl3pPr lvl="2" rtl="0">
              <a:spcBef>
                <a:spcPts val="0"/>
              </a:spcBef>
              <a:spcAft>
                <a:spcPts val="0"/>
              </a:spcAft>
              <a:buSzPts val="3400"/>
              <a:buFont typeface="Oswald"/>
              <a:buNone/>
              <a:defRPr sz="3400">
                <a:latin typeface="Oswald"/>
                <a:ea typeface="Oswald"/>
                <a:cs typeface="Oswald"/>
                <a:sym typeface="Oswald"/>
              </a:defRPr>
            </a:lvl3pPr>
            <a:lvl4pPr lvl="3" rtl="0">
              <a:spcBef>
                <a:spcPts val="0"/>
              </a:spcBef>
              <a:spcAft>
                <a:spcPts val="0"/>
              </a:spcAft>
              <a:buSzPts val="3400"/>
              <a:buFont typeface="Oswald"/>
              <a:buNone/>
              <a:defRPr sz="3400">
                <a:latin typeface="Oswald"/>
                <a:ea typeface="Oswald"/>
                <a:cs typeface="Oswald"/>
                <a:sym typeface="Oswald"/>
              </a:defRPr>
            </a:lvl4pPr>
            <a:lvl5pPr lvl="4" rtl="0">
              <a:spcBef>
                <a:spcPts val="0"/>
              </a:spcBef>
              <a:spcAft>
                <a:spcPts val="0"/>
              </a:spcAft>
              <a:buSzPts val="3400"/>
              <a:buFont typeface="Oswald"/>
              <a:buNone/>
              <a:defRPr sz="3400">
                <a:latin typeface="Oswald"/>
                <a:ea typeface="Oswald"/>
                <a:cs typeface="Oswald"/>
                <a:sym typeface="Oswald"/>
              </a:defRPr>
            </a:lvl5pPr>
            <a:lvl6pPr lvl="5" rtl="0">
              <a:spcBef>
                <a:spcPts val="0"/>
              </a:spcBef>
              <a:spcAft>
                <a:spcPts val="0"/>
              </a:spcAft>
              <a:buSzPts val="3400"/>
              <a:buFont typeface="Oswald"/>
              <a:buNone/>
              <a:defRPr sz="3400">
                <a:latin typeface="Oswald"/>
                <a:ea typeface="Oswald"/>
                <a:cs typeface="Oswald"/>
                <a:sym typeface="Oswald"/>
              </a:defRPr>
            </a:lvl6pPr>
            <a:lvl7pPr lvl="6" rtl="0">
              <a:spcBef>
                <a:spcPts val="0"/>
              </a:spcBef>
              <a:spcAft>
                <a:spcPts val="0"/>
              </a:spcAft>
              <a:buSzPts val="3400"/>
              <a:buFont typeface="Oswald"/>
              <a:buNone/>
              <a:defRPr sz="3400">
                <a:latin typeface="Oswald"/>
                <a:ea typeface="Oswald"/>
                <a:cs typeface="Oswald"/>
                <a:sym typeface="Oswald"/>
              </a:defRPr>
            </a:lvl7pPr>
            <a:lvl8pPr lvl="7" rtl="0">
              <a:spcBef>
                <a:spcPts val="0"/>
              </a:spcBef>
              <a:spcAft>
                <a:spcPts val="0"/>
              </a:spcAft>
              <a:buSzPts val="3400"/>
              <a:buFont typeface="Oswald"/>
              <a:buNone/>
              <a:defRPr sz="3400">
                <a:latin typeface="Oswald"/>
                <a:ea typeface="Oswald"/>
                <a:cs typeface="Oswald"/>
                <a:sym typeface="Oswald"/>
              </a:defRPr>
            </a:lvl8pPr>
            <a:lvl9pPr lvl="8" rtl="0">
              <a:spcBef>
                <a:spcPts val="0"/>
              </a:spcBef>
              <a:spcAft>
                <a:spcPts val="0"/>
              </a:spcAft>
              <a:buSzPts val="3400"/>
              <a:buFont typeface="Oswald"/>
              <a:buNone/>
              <a:defRPr sz="3400">
                <a:latin typeface="Oswald"/>
                <a:ea typeface="Oswald"/>
                <a:cs typeface="Oswald"/>
                <a:sym typeface="Oswal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_1_1_1_1">
    <p:bg>
      <p:bgPr>
        <a:gradFill>
          <a:gsLst>
            <a:gs pos="0">
              <a:schemeClr val="accent3"/>
            </a:gs>
            <a:gs pos="44000">
              <a:schemeClr val="accent4"/>
            </a:gs>
            <a:gs pos="100000">
              <a:schemeClr val="accent5"/>
            </a:gs>
          </a:gsLst>
          <a:lin ang="2698631" scaled="0"/>
        </a:gradFill>
        <a:effectLst/>
      </p:bgPr>
    </p:bg>
    <p:spTree>
      <p:nvGrpSpPr>
        <p:cNvPr id="1" name="Shape 21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5"/>
            </a:gs>
            <a:gs pos="48000">
              <a:schemeClr val="accent4"/>
            </a:gs>
            <a:gs pos="100000">
              <a:schemeClr val="accent2"/>
            </a:gs>
          </a:gsLst>
          <a:lin ang="2698631"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496"/>
            <a:ext cx="7708500" cy="576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400"/>
              <a:buFont typeface="Oswald"/>
              <a:buNone/>
              <a:defRPr sz="3400">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rtl="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rtl="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8" r:id="rId6"/>
    <p:sldLayoutId id="2147483659" r:id="rId7"/>
    <p:sldLayoutId id="2147483666"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jp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ot.dfrobot.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ctrTitle"/>
          </p:nvPr>
        </p:nvSpPr>
        <p:spPr>
          <a:xfrm>
            <a:off x="713225" y="710500"/>
            <a:ext cx="3972000" cy="302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000" b="1" dirty="0">
                <a:solidFill>
                  <a:schemeClr val="accent1"/>
                </a:solidFill>
                <a:latin typeface="Helvetica" pitchFamily="2" charset="0"/>
                <a:cs typeface="FUTURA MEDIUM" panose="020B0602020204020303" pitchFamily="34" charset="-79"/>
              </a:rPr>
              <a:t>Pei Hwa</a:t>
            </a:r>
            <a:br>
              <a:rPr lang="en" sz="4000" b="1" dirty="0">
                <a:solidFill>
                  <a:schemeClr val="accent1"/>
                </a:solidFill>
                <a:latin typeface="Helvetica" pitchFamily="2" charset="0"/>
                <a:cs typeface="FUTURA MEDIUM" panose="020B0602020204020303" pitchFamily="34" charset="-79"/>
              </a:rPr>
            </a:br>
            <a:r>
              <a:rPr lang="en" sz="4000" b="1" dirty="0">
                <a:latin typeface="Helvetica" pitchFamily="2" charset="0"/>
                <a:cs typeface="FUTURA MEDIUM" panose="020B0602020204020303" pitchFamily="34" charset="-79"/>
              </a:rPr>
              <a:t>Hackathon 2026</a:t>
            </a:r>
            <a:endParaRPr sz="4000" b="1" dirty="0">
              <a:latin typeface="Helvetica" pitchFamily="2" charset="0"/>
              <a:cs typeface="FUTURA MEDIUM" panose="020B0602020204020303" pitchFamily="34" charset="-79"/>
            </a:endParaRPr>
          </a:p>
        </p:txBody>
      </p:sp>
      <p:sp>
        <p:nvSpPr>
          <p:cNvPr id="230" name="Google Shape;230;p30"/>
          <p:cNvSpPr txBox="1">
            <a:spLocks noGrp="1"/>
          </p:cNvSpPr>
          <p:nvPr>
            <p:ph type="subTitle" idx="1"/>
          </p:nvPr>
        </p:nvSpPr>
        <p:spPr>
          <a:xfrm>
            <a:off x="713225" y="3954596"/>
            <a:ext cx="4359000" cy="409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1200" dirty="0"/>
              <a:t>Students </a:t>
            </a:r>
            <a:r>
              <a:rPr lang="en" sz="1200" dirty="0"/>
              <a:t>participants training</a:t>
            </a:r>
            <a:endParaRPr sz="1200" dirty="0"/>
          </a:p>
        </p:txBody>
      </p:sp>
      <p:pic>
        <p:nvPicPr>
          <p:cNvPr id="231" name="Google Shape;231;p30"/>
          <p:cNvPicPr preferRelativeResize="0"/>
          <p:nvPr/>
        </p:nvPicPr>
        <p:blipFill>
          <a:blip r:embed="rId3">
            <a:alphaModFix/>
          </a:blip>
          <a:stretch>
            <a:fillRect/>
          </a:stretch>
        </p:blipFill>
        <p:spPr>
          <a:xfrm>
            <a:off x="4463625" y="247828"/>
            <a:ext cx="4392392" cy="5143500"/>
          </a:xfrm>
          <a:prstGeom prst="rect">
            <a:avLst/>
          </a:prstGeom>
          <a:noFill/>
          <a:ln>
            <a:noFill/>
          </a:ln>
        </p:spPr>
      </p:pic>
      <p:sp>
        <p:nvSpPr>
          <p:cNvPr id="2" name="Google Shape;230;p30">
            <a:extLst>
              <a:ext uri="{FF2B5EF4-FFF2-40B4-BE49-F238E27FC236}">
                <a16:creationId xmlns:a16="http://schemas.microsoft.com/office/drawing/2014/main" id="{E421D525-581F-C78B-EA98-0940374F6911}"/>
              </a:ext>
            </a:extLst>
          </p:cNvPr>
          <p:cNvSpPr txBox="1">
            <a:spLocks/>
          </p:cNvSpPr>
          <p:nvPr/>
        </p:nvSpPr>
        <p:spPr>
          <a:xfrm>
            <a:off x="713225" y="3139252"/>
            <a:ext cx="4359000" cy="409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lt1"/>
              </a:buClr>
              <a:buSzPts val="1400"/>
              <a:buFont typeface="DM Sans"/>
              <a:buNone/>
              <a:defRPr sz="1400" b="0" i="0" u="none" strike="noStrike" cap="none">
                <a:solidFill>
                  <a:schemeClr val="lt1"/>
                </a:solidFill>
                <a:latin typeface="DM Sans"/>
                <a:ea typeface="DM Sans"/>
                <a:cs typeface="DM Sans"/>
                <a:sym typeface="DM Sans"/>
              </a:defRPr>
            </a:lvl9pPr>
          </a:lstStyle>
          <a:p>
            <a:pPr marL="0" indent="0"/>
            <a:r>
              <a:rPr lang="en-US" sz="1800" dirty="0"/>
              <a:t>Innovating with Kindness:</a:t>
            </a:r>
          </a:p>
          <a:p>
            <a:pPr marL="0" indent="0"/>
            <a:r>
              <a:rPr lang="en-US" sz="1800" dirty="0"/>
              <a:t>Caring for People and the Planet</a:t>
            </a:r>
          </a:p>
        </p:txBody>
      </p:sp>
      <p:pic>
        <p:nvPicPr>
          <p:cNvPr id="7" name="Picture 6">
            <a:extLst>
              <a:ext uri="{FF2B5EF4-FFF2-40B4-BE49-F238E27FC236}">
                <a16:creationId xmlns:a16="http://schemas.microsoft.com/office/drawing/2014/main" id="{09079EDF-DE8B-9FC8-8E87-5F0563FBD303}"/>
              </a:ext>
            </a:extLst>
          </p:cNvPr>
          <p:cNvPicPr>
            <a:picLocks noChangeAspect="1"/>
          </p:cNvPicPr>
          <p:nvPr/>
        </p:nvPicPr>
        <p:blipFill>
          <a:blip r:embed="rId4"/>
          <a:stretch>
            <a:fillRect/>
          </a:stretch>
        </p:blipFill>
        <p:spPr>
          <a:xfrm>
            <a:off x="713225" y="500740"/>
            <a:ext cx="803129" cy="9253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4060BF21-9B78-B2C0-F8B6-AFC5CEA9E3FF}"/>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8BC8727C-785C-A0BC-7516-77B1B4A61C69}"/>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02913E82-3A9A-F792-2255-C446F4BA1D75}"/>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813D9BB6-88D2-5C21-E317-05E4BEAE0EEE}"/>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7BF740BC-086B-63E2-1713-9EC62FDC6540}"/>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2A05E874-1415-5B53-A030-70DC10D587C7}"/>
              </a:ext>
            </a:extLst>
          </p:cNvPr>
          <p:cNvSpPr txBox="1">
            <a:spLocks noGrp="1"/>
          </p:cNvSpPr>
          <p:nvPr>
            <p:ph type="title" idx="6"/>
          </p:nvPr>
        </p:nvSpPr>
        <p:spPr>
          <a:xfrm>
            <a:off x="587920" y="39715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SETTING UP</a:t>
            </a:r>
            <a:br>
              <a:rPr lang="en" sz="3200" dirty="0"/>
            </a:br>
            <a:r>
              <a:rPr lang="en" sz="3200" dirty="0">
                <a:solidFill>
                  <a:schemeClr val="accent1"/>
                </a:solidFill>
              </a:rPr>
              <a:t>MIND+</a:t>
            </a:r>
            <a:endParaRPr sz="3200" dirty="0">
              <a:solidFill>
                <a:schemeClr val="accent1"/>
              </a:solidFill>
            </a:endParaRPr>
          </a:p>
        </p:txBody>
      </p:sp>
      <p:sp>
        <p:nvSpPr>
          <p:cNvPr id="16" name="Google Shape;361;p35">
            <a:extLst>
              <a:ext uri="{FF2B5EF4-FFF2-40B4-BE49-F238E27FC236}">
                <a16:creationId xmlns:a16="http://schemas.microsoft.com/office/drawing/2014/main" id="{E4634B64-310F-DA02-6214-57B8231A6A3D}"/>
              </a:ext>
            </a:extLst>
          </p:cNvPr>
          <p:cNvSpPr txBox="1">
            <a:spLocks/>
          </p:cNvSpPr>
          <p:nvPr/>
        </p:nvSpPr>
        <p:spPr>
          <a:xfrm>
            <a:off x="1095680" y="1739563"/>
            <a:ext cx="6412559"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Connect the Unihiker K10 to the computer using the USB A to C cable. Click “Connect Device” in Mind+, find the corresponding K10 device and click it to complete the device connection.</a:t>
            </a:r>
          </a:p>
        </p:txBody>
      </p:sp>
      <p:sp>
        <p:nvSpPr>
          <p:cNvPr id="5" name="Google Shape;243;p32">
            <a:extLst>
              <a:ext uri="{FF2B5EF4-FFF2-40B4-BE49-F238E27FC236}">
                <a16:creationId xmlns:a16="http://schemas.microsoft.com/office/drawing/2014/main" id="{846961EB-884E-40B8-A189-0072C95FD83B}"/>
              </a:ext>
            </a:extLst>
          </p:cNvPr>
          <p:cNvSpPr txBox="1">
            <a:spLocks/>
          </p:cNvSpPr>
          <p:nvPr/>
        </p:nvSpPr>
        <p:spPr>
          <a:xfrm>
            <a:off x="587920" y="1431515"/>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04</a:t>
            </a:r>
          </a:p>
        </p:txBody>
      </p:sp>
      <p:pic>
        <p:nvPicPr>
          <p:cNvPr id="2" name="Picture 1" descr="A screenshot of a computer&#10;&#10;AI-generated content may be incorrect.">
            <a:extLst>
              <a:ext uri="{FF2B5EF4-FFF2-40B4-BE49-F238E27FC236}">
                <a16:creationId xmlns:a16="http://schemas.microsoft.com/office/drawing/2014/main" id="{C6BC88FD-070C-FD84-0D81-B101DFA67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5611" y="2436778"/>
            <a:ext cx="4451350" cy="2374661"/>
          </a:xfrm>
          <a:prstGeom prst="rect">
            <a:avLst/>
          </a:prstGeom>
          <a:noFill/>
          <a:ln>
            <a:noFill/>
          </a:ln>
        </p:spPr>
      </p:pic>
      <p:grpSp>
        <p:nvGrpSpPr>
          <p:cNvPr id="3" name="Google Shape;2606;p50">
            <a:extLst>
              <a:ext uri="{FF2B5EF4-FFF2-40B4-BE49-F238E27FC236}">
                <a16:creationId xmlns:a16="http://schemas.microsoft.com/office/drawing/2014/main" id="{DD061550-9F0B-F0A3-3179-1DA3889BA233}"/>
              </a:ext>
            </a:extLst>
          </p:cNvPr>
          <p:cNvGrpSpPr/>
          <p:nvPr/>
        </p:nvGrpSpPr>
        <p:grpSpPr>
          <a:xfrm rot="19657002">
            <a:off x="7578261" y="1410783"/>
            <a:ext cx="368421" cy="368456"/>
            <a:chOff x="4794231" y="2721485"/>
            <a:chExt cx="368421" cy="368456"/>
          </a:xfrm>
        </p:grpSpPr>
        <p:sp>
          <p:nvSpPr>
            <p:cNvPr id="12" name="Google Shape;2607;p50">
              <a:extLst>
                <a:ext uri="{FF2B5EF4-FFF2-40B4-BE49-F238E27FC236}">
                  <a16:creationId xmlns:a16="http://schemas.microsoft.com/office/drawing/2014/main" id="{35762872-AFDF-05AB-38AB-E300CB8FC52F}"/>
                </a:ext>
              </a:extLst>
            </p:cNvPr>
            <p:cNvSpPr/>
            <p:nvPr/>
          </p:nvSpPr>
          <p:spPr>
            <a:xfrm>
              <a:off x="4794231" y="2829922"/>
              <a:ext cx="108469" cy="75792"/>
            </a:xfrm>
            <a:custGeom>
              <a:avLst/>
              <a:gdLst/>
              <a:ahLst/>
              <a:cxnLst/>
              <a:rect l="l" t="t" r="r" b="b"/>
              <a:pathLst>
                <a:path w="3087" h="2157" extrusionOk="0">
                  <a:moveTo>
                    <a:pt x="0" y="1"/>
                  </a:moveTo>
                  <a:lnTo>
                    <a:pt x="0" y="2157"/>
                  </a:lnTo>
                  <a:lnTo>
                    <a:pt x="3086" y="2157"/>
                  </a:lnTo>
                  <a:lnTo>
                    <a:pt x="3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0">
              <a:extLst>
                <a:ext uri="{FF2B5EF4-FFF2-40B4-BE49-F238E27FC236}">
                  <a16:creationId xmlns:a16="http://schemas.microsoft.com/office/drawing/2014/main" id="{2125F192-D135-5699-4BD7-5E91FBE413FC}"/>
                </a:ext>
              </a:extLst>
            </p:cNvPr>
            <p:cNvSpPr/>
            <p:nvPr/>
          </p:nvSpPr>
          <p:spPr>
            <a:xfrm>
              <a:off x="5054253" y="2807855"/>
              <a:ext cx="108399" cy="97858"/>
            </a:xfrm>
            <a:custGeom>
              <a:avLst/>
              <a:gdLst/>
              <a:ahLst/>
              <a:cxnLst/>
              <a:rect l="l" t="t" r="r" b="b"/>
              <a:pathLst>
                <a:path w="3085" h="2785" extrusionOk="0">
                  <a:moveTo>
                    <a:pt x="0" y="1"/>
                  </a:moveTo>
                  <a:lnTo>
                    <a:pt x="0" y="2785"/>
                  </a:lnTo>
                  <a:lnTo>
                    <a:pt x="3085" y="2785"/>
                  </a:lnTo>
                  <a:lnTo>
                    <a:pt x="3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0">
              <a:extLst>
                <a:ext uri="{FF2B5EF4-FFF2-40B4-BE49-F238E27FC236}">
                  <a16:creationId xmlns:a16="http://schemas.microsoft.com/office/drawing/2014/main" id="{E930A476-FC19-E7B0-43B4-7C365A0C5AA8}"/>
                </a:ext>
              </a:extLst>
            </p:cNvPr>
            <p:cNvSpPr/>
            <p:nvPr/>
          </p:nvSpPr>
          <p:spPr>
            <a:xfrm>
              <a:off x="4815349" y="2927746"/>
              <a:ext cx="326181" cy="162195"/>
            </a:xfrm>
            <a:custGeom>
              <a:avLst/>
              <a:gdLst/>
              <a:ahLst/>
              <a:cxnLst/>
              <a:rect l="l" t="t" r="r" b="b"/>
              <a:pathLst>
                <a:path w="9283" h="4616" extrusionOk="0">
                  <a:moveTo>
                    <a:pt x="4656" y="2755"/>
                  </a:moveTo>
                  <a:cubicBezTo>
                    <a:pt x="4659" y="2755"/>
                    <a:pt x="4663" y="2755"/>
                    <a:pt x="4667" y="2755"/>
                  </a:cubicBezTo>
                  <a:cubicBezTo>
                    <a:pt x="5000" y="2759"/>
                    <a:pt x="5270" y="3043"/>
                    <a:pt x="5270" y="3385"/>
                  </a:cubicBezTo>
                  <a:lnTo>
                    <a:pt x="5270" y="3394"/>
                  </a:lnTo>
                  <a:cubicBezTo>
                    <a:pt x="5270" y="3721"/>
                    <a:pt x="5004" y="3988"/>
                    <a:pt x="4677" y="3988"/>
                  </a:cubicBezTo>
                  <a:lnTo>
                    <a:pt x="4635" y="3988"/>
                  </a:lnTo>
                  <a:cubicBezTo>
                    <a:pt x="4307" y="3988"/>
                    <a:pt x="4042" y="3721"/>
                    <a:pt x="4042" y="3394"/>
                  </a:cubicBezTo>
                  <a:lnTo>
                    <a:pt x="4042" y="3370"/>
                  </a:lnTo>
                  <a:cubicBezTo>
                    <a:pt x="4042" y="3029"/>
                    <a:pt x="4317" y="2755"/>
                    <a:pt x="4656" y="2755"/>
                  </a:cubicBezTo>
                  <a:close/>
                  <a:moveTo>
                    <a:pt x="4644" y="1521"/>
                  </a:moveTo>
                  <a:cubicBezTo>
                    <a:pt x="5663" y="1521"/>
                    <a:pt x="6491" y="2345"/>
                    <a:pt x="6491" y="3370"/>
                  </a:cubicBezTo>
                  <a:cubicBezTo>
                    <a:pt x="6491" y="3373"/>
                    <a:pt x="6485" y="3988"/>
                    <a:pt x="5900" y="3988"/>
                  </a:cubicBezTo>
                  <a:lnTo>
                    <a:pt x="5720" y="3988"/>
                  </a:lnTo>
                  <a:cubicBezTo>
                    <a:pt x="5888" y="3690"/>
                    <a:pt x="5874" y="3391"/>
                    <a:pt x="5876" y="3385"/>
                  </a:cubicBezTo>
                  <a:cubicBezTo>
                    <a:pt x="5876" y="2709"/>
                    <a:pt x="5331" y="2148"/>
                    <a:pt x="4664" y="2137"/>
                  </a:cubicBezTo>
                  <a:cubicBezTo>
                    <a:pt x="4656" y="2137"/>
                    <a:pt x="4649" y="2137"/>
                    <a:pt x="4642" y="2137"/>
                  </a:cubicBezTo>
                  <a:cubicBezTo>
                    <a:pt x="3960" y="2137"/>
                    <a:pt x="3409" y="2689"/>
                    <a:pt x="3409" y="3370"/>
                  </a:cubicBezTo>
                  <a:cubicBezTo>
                    <a:pt x="3410" y="3388"/>
                    <a:pt x="3386" y="3672"/>
                    <a:pt x="3565" y="3988"/>
                  </a:cubicBezTo>
                  <a:lnTo>
                    <a:pt x="3385" y="3988"/>
                  </a:lnTo>
                  <a:cubicBezTo>
                    <a:pt x="3056" y="3988"/>
                    <a:pt x="2791" y="3718"/>
                    <a:pt x="2791" y="3391"/>
                  </a:cubicBezTo>
                  <a:cubicBezTo>
                    <a:pt x="2793" y="2384"/>
                    <a:pt x="3600" y="1547"/>
                    <a:pt x="4592" y="1522"/>
                  </a:cubicBezTo>
                  <a:cubicBezTo>
                    <a:pt x="4610" y="1521"/>
                    <a:pt x="4627" y="1521"/>
                    <a:pt x="4644" y="1521"/>
                  </a:cubicBezTo>
                  <a:close/>
                  <a:moveTo>
                    <a:pt x="0" y="0"/>
                  </a:moveTo>
                  <a:lnTo>
                    <a:pt x="0" y="928"/>
                  </a:lnTo>
                  <a:lnTo>
                    <a:pt x="628" y="928"/>
                  </a:lnTo>
                  <a:lnTo>
                    <a:pt x="628" y="3405"/>
                  </a:lnTo>
                  <a:cubicBezTo>
                    <a:pt x="628" y="4074"/>
                    <a:pt x="1170" y="4615"/>
                    <a:pt x="1838" y="4615"/>
                  </a:cubicBezTo>
                  <a:lnTo>
                    <a:pt x="7445" y="4615"/>
                  </a:lnTo>
                  <a:cubicBezTo>
                    <a:pt x="8114" y="4615"/>
                    <a:pt x="8655" y="4074"/>
                    <a:pt x="8655" y="3405"/>
                  </a:cubicBezTo>
                  <a:lnTo>
                    <a:pt x="8655" y="928"/>
                  </a:lnTo>
                  <a:lnTo>
                    <a:pt x="9283" y="928"/>
                  </a:lnTo>
                  <a:lnTo>
                    <a:pt x="9283" y="0"/>
                  </a:lnTo>
                  <a:lnTo>
                    <a:pt x="7427" y="0"/>
                  </a:lnTo>
                  <a:lnTo>
                    <a:pt x="7427" y="930"/>
                  </a:lnTo>
                  <a:lnTo>
                    <a:pt x="8028" y="930"/>
                  </a:lnTo>
                  <a:lnTo>
                    <a:pt x="8028" y="3394"/>
                  </a:lnTo>
                  <a:cubicBezTo>
                    <a:pt x="8028" y="3721"/>
                    <a:pt x="7761" y="3988"/>
                    <a:pt x="7434" y="3988"/>
                  </a:cubicBezTo>
                  <a:lnTo>
                    <a:pt x="6948" y="3988"/>
                  </a:lnTo>
                  <a:cubicBezTo>
                    <a:pt x="7123" y="3681"/>
                    <a:pt x="7103" y="3388"/>
                    <a:pt x="7104" y="3376"/>
                  </a:cubicBezTo>
                  <a:cubicBezTo>
                    <a:pt x="7104" y="2019"/>
                    <a:pt x="5998" y="929"/>
                    <a:pt x="4640" y="929"/>
                  </a:cubicBezTo>
                  <a:cubicBezTo>
                    <a:pt x="4619" y="929"/>
                    <a:pt x="4598" y="929"/>
                    <a:pt x="4577" y="930"/>
                  </a:cubicBezTo>
                  <a:cubicBezTo>
                    <a:pt x="3227" y="964"/>
                    <a:pt x="2180" y="2081"/>
                    <a:pt x="2180" y="3399"/>
                  </a:cubicBezTo>
                  <a:cubicBezTo>
                    <a:pt x="2180" y="3613"/>
                    <a:pt x="2237" y="3814"/>
                    <a:pt x="2335" y="3988"/>
                  </a:cubicBezTo>
                  <a:lnTo>
                    <a:pt x="1850" y="3988"/>
                  </a:lnTo>
                  <a:cubicBezTo>
                    <a:pt x="1521" y="3988"/>
                    <a:pt x="1257" y="3721"/>
                    <a:pt x="1257" y="3394"/>
                  </a:cubicBezTo>
                  <a:lnTo>
                    <a:pt x="1257" y="928"/>
                  </a:lnTo>
                  <a:lnTo>
                    <a:pt x="1857" y="928"/>
                  </a:lnTo>
                  <a:lnTo>
                    <a:pt x="1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0;p50">
              <a:extLst>
                <a:ext uri="{FF2B5EF4-FFF2-40B4-BE49-F238E27FC236}">
                  <a16:creationId xmlns:a16="http://schemas.microsoft.com/office/drawing/2014/main" id="{108333EF-62DD-78F3-7CA7-AE132F8C8C45}"/>
                </a:ext>
              </a:extLst>
            </p:cNvPr>
            <p:cNvSpPr/>
            <p:nvPr/>
          </p:nvSpPr>
          <p:spPr>
            <a:xfrm>
              <a:off x="5076285" y="2754094"/>
              <a:ext cx="65321" cy="32643"/>
            </a:xfrm>
            <a:custGeom>
              <a:avLst/>
              <a:gdLst/>
              <a:ahLst/>
              <a:cxnLst/>
              <a:rect l="l" t="t" r="r" b="b"/>
              <a:pathLst>
                <a:path w="1859" h="929" extrusionOk="0">
                  <a:moveTo>
                    <a:pt x="1" y="1"/>
                  </a:moveTo>
                  <a:lnTo>
                    <a:pt x="1" y="929"/>
                  </a:lnTo>
                  <a:lnTo>
                    <a:pt x="1858" y="929"/>
                  </a:lnTo>
                  <a:lnTo>
                    <a:pt x="18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1;p50">
              <a:extLst>
                <a:ext uri="{FF2B5EF4-FFF2-40B4-BE49-F238E27FC236}">
                  <a16:creationId xmlns:a16="http://schemas.microsoft.com/office/drawing/2014/main" id="{5A020900-E41C-CA26-C818-1019FB9098D1}"/>
                </a:ext>
              </a:extLst>
            </p:cNvPr>
            <p:cNvSpPr/>
            <p:nvPr/>
          </p:nvSpPr>
          <p:spPr>
            <a:xfrm>
              <a:off x="4794231" y="2721485"/>
              <a:ext cx="108469" cy="86403"/>
            </a:xfrm>
            <a:custGeom>
              <a:avLst/>
              <a:gdLst/>
              <a:ahLst/>
              <a:cxnLst/>
              <a:rect l="l" t="t" r="r" b="b"/>
              <a:pathLst>
                <a:path w="3087" h="2459" extrusionOk="0">
                  <a:moveTo>
                    <a:pt x="0" y="1"/>
                  </a:moveTo>
                  <a:lnTo>
                    <a:pt x="0" y="929"/>
                  </a:lnTo>
                  <a:lnTo>
                    <a:pt x="1230" y="929"/>
                  </a:lnTo>
                  <a:lnTo>
                    <a:pt x="1230" y="1558"/>
                  </a:lnTo>
                  <a:lnTo>
                    <a:pt x="0" y="1558"/>
                  </a:lnTo>
                  <a:lnTo>
                    <a:pt x="0" y="2459"/>
                  </a:lnTo>
                  <a:lnTo>
                    <a:pt x="3086" y="2459"/>
                  </a:lnTo>
                  <a:lnTo>
                    <a:pt x="3086" y="1558"/>
                  </a:lnTo>
                  <a:lnTo>
                    <a:pt x="1858" y="1558"/>
                  </a:lnTo>
                  <a:lnTo>
                    <a:pt x="1858" y="929"/>
                  </a:lnTo>
                  <a:lnTo>
                    <a:pt x="3086" y="929"/>
                  </a:lnTo>
                  <a:lnTo>
                    <a:pt x="3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184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2191C291-C790-378A-3943-1E8BBA3CB804}"/>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19B0917F-19FA-88D0-3188-08D8932D007F}"/>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40EF11BC-6E4E-364B-2D5B-526A95F6463E}"/>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5AA29D75-AAD6-7ADD-7462-4668AFAD660E}"/>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E8F1715D-EC24-8D70-3905-897FA61675D1}"/>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BBC22331-3630-3477-F544-135BAE0E4052}"/>
              </a:ext>
            </a:extLst>
          </p:cNvPr>
          <p:cNvSpPr txBox="1">
            <a:spLocks noGrp="1"/>
          </p:cNvSpPr>
          <p:nvPr>
            <p:ph type="title" idx="6"/>
          </p:nvPr>
        </p:nvSpPr>
        <p:spPr>
          <a:xfrm>
            <a:off x="587920" y="39715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TESTING SETUP</a:t>
            </a:r>
            <a:br>
              <a:rPr lang="en" sz="3200" dirty="0"/>
            </a:br>
            <a:r>
              <a:rPr lang="en" sz="3200" dirty="0">
                <a:solidFill>
                  <a:schemeClr val="accent1"/>
                </a:solidFill>
              </a:rPr>
              <a:t>MIND+ + UNIHIKER K10</a:t>
            </a:r>
            <a:endParaRPr sz="3200" dirty="0">
              <a:solidFill>
                <a:schemeClr val="accent1"/>
              </a:solidFill>
            </a:endParaRPr>
          </a:p>
        </p:txBody>
      </p:sp>
      <p:sp>
        <p:nvSpPr>
          <p:cNvPr id="16" name="Google Shape;361;p35">
            <a:extLst>
              <a:ext uri="{FF2B5EF4-FFF2-40B4-BE49-F238E27FC236}">
                <a16:creationId xmlns:a16="http://schemas.microsoft.com/office/drawing/2014/main" id="{268A4BAF-74E4-70EE-E665-3F9215826C9B}"/>
              </a:ext>
            </a:extLst>
          </p:cNvPr>
          <p:cNvSpPr txBox="1">
            <a:spLocks/>
          </p:cNvSpPr>
          <p:nvPr/>
        </p:nvSpPr>
        <p:spPr>
          <a:xfrm>
            <a:off x="1095680" y="1739563"/>
            <a:ext cx="6412559"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Try the following code blocks on the programming area</a:t>
            </a:r>
          </a:p>
        </p:txBody>
      </p:sp>
      <p:sp>
        <p:nvSpPr>
          <p:cNvPr id="5" name="Google Shape;243;p32">
            <a:extLst>
              <a:ext uri="{FF2B5EF4-FFF2-40B4-BE49-F238E27FC236}">
                <a16:creationId xmlns:a16="http://schemas.microsoft.com/office/drawing/2014/main" id="{D126E96D-A47A-0F17-9FCB-13D9792B5051}"/>
              </a:ext>
            </a:extLst>
          </p:cNvPr>
          <p:cNvSpPr txBox="1">
            <a:spLocks/>
          </p:cNvSpPr>
          <p:nvPr/>
        </p:nvSpPr>
        <p:spPr>
          <a:xfrm>
            <a:off x="587920" y="1431515"/>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05</a:t>
            </a:r>
          </a:p>
        </p:txBody>
      </p:sp>
      <p:pic>
        <p:nvPicPr>
          <p:cNvPr id="4" name="Picture 3">
            <a:extLst>
              <a:ext uri="{FF2B5EF4-FFF2-40B4-BE49-F238E27FC236}">
                <a16:creationId xmlns:a16="http://schemas.microsoft.com/office/drawing/2014/main" id="{EEB3BE5A-8AA0-41BA-8151-1611693E9101}"/>
              </a:ext>
            </a:extLst>
          </p:cNvPr>
          <p:cNvPicPr>
            <a:picLocks noChangeAspect="1"/>
          </p:cNvPicPr>
          <p:nvPr/>
        </p:nvPicPr>
        <p:blipFill>
          <a:blip r:embed="rId3"/>
          <a:srcRect/>
          <a:stretch/>
        </p:blipFill>
        <p:spPr bwMode="auto">
          <a:xfrm>
            <a:off x="1021570" y="2012821"/>
            <a:ext cx="4303661" cy="2869108"/>
          </a:xfrm>
          <a:prstGeom prst="rect">
            <a:avLst/>
          </a:prstGeom>
          <a:noFill/>
          <a:ln>
            <a:noFill/>
          </a:ln>
        </p:spPr>
      </p:pic>
    </p:spTree>
    <p:extLst>
      <p:ext uri="{BB962C8B-B14F-4D97-AF65-F5344CB8AC3E}">
        <p14:creationId xmlns:p14="http://schemas.microsoft.com/office/powerpoint/2010/main" val="1353055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B1BAC12F-954F-9ED3-1E4D-073EC5AC0C8B}"/>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E15FC292-2475-049C-17EA-AEE3D77860F9}"/>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88C79B37-1B3B-084D-7F1F-70DB8A7CECEE}"/>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27B1E729-4F54-F6AD-80EF-BC65D7E2DA89}"/>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A702457B-2484-A098-2A26-857CB9F73D02}"/>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DAC5D276-40C0-8E13-BCFE-5C3A3B2C6B3D}"/>
              </a:ext>
            </a:extLst>
          </p:cNvPr>
          <p:cNvSpPr txBox="1">
            <a:spLocks noGrp="1"/>
          </p:cNvSpPr>
          <p:nvPr>
            <p:ph type="title" idx="6"/>
          </p:nvPr>
        </p:nvSpPr>
        <p:spPr>
          <a:xfrm>
            <a:off x="587920" y="39715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TESTING SETUP</a:t>
            </a:r>
            <a:br>
              <a:rPr lang="en" sz="3200" dirty="0"/>
            </a:br>
            <a:r>
              <a:rPr lang="en" sz="3200" dirty="0">
                <a:solidFill>
                  <a:schemeClr val="accent1"/>
                </a:solidFill>
              </a:rPr>
              <a:t>MIND+ + UNIHIKER K10</a:t>
            </a:r>
            <a:endParaRPr sz="3200" dirty="0">
              <a:solidFill>
                <a:schemeClr val="accent1"/>
              </a:solidFill>
            </a:endParaRPr>
          </a:p>
        </p:txBody>
      </p:sp>
      <p:sp>
        <p:nvSpPr>
          <p:cNvPr id="16" name="Google Shape;361;p35">
            <a:extLst>
              <a:ext uri="{FF2B5EF4-FFF2-40B4-BE49-F238E27FC236}">
                <a16:creationId xmlns:a16="http://schemas.microsoft.com/office/drawing/2014/main" id="{5A3DC43A-A868-B71F-1B3B-23A7F6F1705B}"/>
              </a:ext>
            </a:extLst>
          </p:cNvPr>
          <p:cNvSpPr txBox="1">
            <a:spLocks/>
          </p:cNvSpPr>
          <p:nvPr/>
        </p:nvSpPr>
        <p:spPr>
          <a:xfrm>
            <a:off x="1095680" y="1739563"/>
            <a:ext cx="6412559"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Click "Upload" and wait for the program to be flashed into the Unihiker K10. Observe the result on your Unihiker K10.</a:t>
            </a:r>
          </a:p>
        </p:txBody>
      </p:sp>
      <p:sp>
        <p:nvSpPr>
          <p:cNvPr id="5" name="Google Shape;243;p32">
            <a:extLst>
              <a:ext uri="{FF2B5EF4-FFF2-40B4-BE49-F238E27FC236}">
                <a16:creationId xmlns:a16="http://schemas.microsoft.com/office/drawing/2014/main" id="{06F9D330-5591-14F8-F961-28F73F1EAE8B}"/>
              </a:ext>
            </a:extLst>
          </p:cNvPr>
          <p:cNvSpPr txBox="1">
            <a:spLocks/>
          </p:cNvSpPr>
          <p:nvPr/>
        </p:nvSpPr>
        <p:spPr>
          <a:xfrm>
            <a:off x="587920" y="1431515"/>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06</a:t>
            </a:r>
          </a:p>
        </p:txBody>
      </p:sp>
      <p:pic>
        <p:nvPicPr>
          <p:cNvPr id="2" name="Picture 1">
            <a:extLst>
              <a:ext uri="{FF2B5EF4-FFF2-40B4-BE49-F238E27FC236}">
                <a16:creationId xmlns:a16="http://schemas.microsoft.com/office/drawing/2014/main" id="{D761F307-A09C-DAA5-12E9-7BDA477B00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680" y="2358973"/>
            <a:ext cx="4532960" cy="2434885"/>
          </a:xfrm>
          <a:prstGeom prst="rect">
            <a:avLst/>
          </a:prstGeom>
          <a:noFill/>
        </p:spPr>
      </p:pic>
    </p:spTree>
    <p:extLst>
      <p:ext uri="{BB962C8B-B14F-4D97-AF65-F5344CB8AC3E}">
        <p14:creationId xmlns:p14="http://schemas.microsoft.com/office/powerpoint/2010/main" val="142270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31C27D79-A78E-42B2-3363-EB7CE1F13F60}"/>
            </a:ext>
          </a:extLst>
        </p:cNvPr>
        <p:cNvGrpSpPr/>
        <p:nvPr/>
      </p:nvGrpSpPr>
      <p:grpSpPr>
        <a:xfrm>
          <a:off x="0" y="0"/>
          <a:ext cx="0" cy="0"/>
          <a:chOff x="0" y="0"/>
          <a:chExt cx="0" cy="0"/>
        </a:xfrm>
      </p:grpSpPr>
      <p:sp>
        <p:nvSpPr>
          <p:cNvPr id="244" name="Google Shape;244;p32">
            <a:extLst>
              <a:ext uri="{FF2B5EF4-FFF2-40B4-BE49-F238E27FC236}">
                <a16:creationId xmlns:a16="http://schemas.microsoft.com/office/drawing/2014/main" id="{4A65B516-D2D2-2DC3-7C17-A456C913CE10}"/>
              </a:ext>
            </a:extLst>
          </p:cNvPr>
          <p:cNvSpPr txBox="1">
            <a:spLocks noGrp="1"/>
          </p:cNvSpPr>
          <p:nvPr>
            <p:ph type="subTitle" idx="1"/>
          </p:nvPr>
        </p:nvSpPr>
        <p:spPr>
          <a:xfrm>
            <a:off x="953360" y="1291361"/>
            <a:ext cx="4439907" cy="255042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dirty="0"/>
              <a:t>As you start working with the components and coding, things may not always work the first time—and that’s completely normal. Instead of immediately asking for help, take time to explore and troubleshoot the issue on your own.</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Break the problem into smaller parts, test step by step, and think about what might be causing the issue. Try different solutions and learn from each attempt.</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Remember, the goal is not just to get it working, but to understand how and why it works. Developing this problem-solving mindset will help you become more confident, independent, and successful throughout the hackathon.</a:t>
            </a:r>
          </a:p>
        </p:txBody>
      </p:sp>
      <p:sp>
        <p:nvSpPr>
          <p:cNvPr id="254" name="Google Shape;254;p32">
            <a:extLst>
              <a:ext uri="{FF2B5EF4-FFF2-40B4-BE49-F238E27FC236}">
                <a16:creationId xmlns:a16="http://schemas.microsoft.com/office/drawing/2014/main" id="{9AE7A836-C83D-36D5-5329-F71BB32B4D14}"/>
              </a:ext>
            </a:extLst>
          </p:cNvPr>
          <p:cNvSpPr txBox="1">
            <a:spLocks noGrp="1"/>
          </p:cNvSpPr>
          <p:nvPr>
            <p:ph type="title" idx="15"/>
          </p:nvPr>
        </p:nvSpPr>
        <p:spPr>
          <a:xfrm>
            <a:off x="720000" y="539496"/>
            <a:ext cx="7704000" cy="576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DID YOU FACED ANY </a:t>
            </a:r>
            <a:r>
              <a:rPr lang="en" dirty="0">
                <a:solidFill>
                  <a:schemeClr val="accent1"/>
                </a:solidFill>
              </a:rPr>
              <a:t>ISSUES?</a:t>
            </a:r>
            <a:endParaRPr dirty="0">
              <a:solidFill>
                <a:schemeClr val="accent1"/>
              </a:solidFill>
            </a:endParaRPr>
          </a:p>
        </p:txBody>
      </p:sp>
      <p:grpSp>
        <p:nvGrpSpPr>
          <p:cNvPr id="260" name="Google Shape;260;p32">
            <a:extLst>
              <a:ext uri="{FF2B5EF4-FFF2-40B4-BE49-F238E27FC236}">
                <a16:creationId xmlns:a16="http://schemas.microsoft.com/office/drawing/2014/main" id="{3C32B071-6521-1DE9-7A2A-83D4CD3DA8E5}"/>
              </a:ext>
            </a:extLst>
          </p:cNvPr>
          <p:cNvGrpSpPr/>
          <p:nvPr/>
        </p:nvGrpSpPr>
        <p:grpSpPr>
          <a:xfrm rot="-5400000" flipH="1">
            <a:off x="-261913" y="-681704"/>
            <a:ext cx="1182802" cy="2546215"/>
            <a:chOff x="7350442" y="2608992"/>
            <a:chExt cx="777239" cy="1673160"/>
          </a:xfrm>
        </p:grpSpPr>
        <p:sp>
          <p:nvSpPr>
            <p:cNvPr id="261" name="Google Shape;261;p32">
              <a:extLst>
                <a:ext uri="{FF2B5EF4-FFF2-40B4-BE49-F238E27FC236}">
                  <a16:creationId xmlns:a16="http://schemas.microsoft.com/office/drawing/2014/main" id="{48A155BD-5A93-8201-6E84-151ECB0151B3}"/>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32">
              <a:extLst>
                <a:ext uri="{FF2B5EF4-FFF2-40B4-BE49-F238E27FC236}">
                  <a16:creationId xmlns:a16="http://schemas.microsoft.com/office/drawing/2014/main" id="{8A6E612F-99FF-267B-A374-3930ED194FE9}"/>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32">
              <a:extLst>
                <a:ext uri="{FF2B5EF4-FFF2-40B4-BE49-F238E27FC236}">
                  <a16:creationId xmlns:a16="http://schemas.microsoft.com/office/drawing/2014/main" id="{6A3DE94B-2AD1-DB20-B30E-FBD6FC0CC0E4}"/>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32">
              <a:extLst>
                <a:ext uri="{FF2B5EF4-FFF2-40B4-BE49-F238E27FC236}">
                  <a16:creationId xmlns:a16="http://schemas.microsoft.com/office/drawing/2014/main" id="{195EECC9-08B6-A979-9A0C-BD45F7663A65}"/>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2">
              <a:extLst>
                <a:ext uri="{FF2B5EF4-FFF2-40B4-BE49-F238E27FC236}">
                  <a16:creationId xmlns:a16="http://schemas.microsoft.com/office/drawing/2014/main" id="{B5744B1A-DE56-F7AE-282A-4D920B008665}"/>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32">
              <a:extLst>
                <a:ext uri="{FF2B5EF4-FFF2-40B4-BE49-F238E27FC236}">
                  <a16:creationId xmlns:a16="http://schemas.microsoft.com/office/drawing/2014/main" id="{74F02EA0-A1A1-4A73-7BB3-663C463575DE}"/>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32">
              <a:extLst>
                <a:ext uri="{FF2B5EF4-FFF2-40B4-BE49-F238E27FC236}">
                  <a16:creationId xmlns:a16="http://schemas.microsoft.com/office/drawing/2014/main" id="{F9667F7A-5389-78BF-1E8A-9AE9B8A73624}"/>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32">
              <a:extLst>
                <a:ext uri="{FF2B5EF4-FFF2-40B4-BE49-F238E27FC236}">
                  <a16:creationId xmlns:a16="http://schemas.microsoft.com/office/drawing/2014/main" id="{1044FBD6-4D9B-9D5E-E6C1-2CF678EEA378}"/>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9" name="Google Shape;269;p32">
            <a:extLst>
              <a:ext uri="{FF2B5EF4-FFF2-40B4-BE49-F238E27FC236}">
                <a16:creationId xmlns:a16="http://schemas.microsoft.com/office/drawing/2014/main" id="{CF67E903-DF0D-D5BC-8B7C-5064535483B6}"/>
              </a:ext>
            </a:extLst>
          </p:cNvPr>
          <p:cNvGrpSpPr/>
          <p:nvPr/>
        </p:nvGrpSpPr>
        <p:grpSpPr>
          <a:xfrm rot="5400000">
            <a:off x="8216411" y="-686153"/>
            <a:ext cx="1182802" cy="2555083"/>
            <a:chOff x="7350442" y="2608992"/>
            <a:chExt cx="777239" cy="1673160"/>
          </a:xfrm>
        </p:grpSpPr>
        <p:sp>
          <p:nvSpPr>
            <p:cNvPr id="270" name="Google Shape;270;p32">
              <a:extLst>
                <a:ext uri="{FF2B5EF4-FFF2-40B4-BE49-F238E27FC236}">
                  <a16:creationId xmlns:a16="http://schemas.microsoft.com/office/drawing/2014/main" id="{23DC5BAF-EF70-FB56-AE9D-9909292C5745}"/>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32">
              <a:extLst>
                <a:ext uri="{FF2B5EF4-FFF2-40B4-BE49-F238E27FC236}">
                  <a16:creationId xmlns:a16="http://schemas.microsoft.com/office/drawing/2014/main" id="{AD65C3BE-DD8F-870D-176B-1E895022BD38}"/>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2">
              <a:extLst>
                <a:ext uri="{FF2B5EF4-FFF2-40B4-BE49-F238E27FC236}">
                  <a16:creationId xmlns:a16="http://schemas.microsoft.com/office/drawing/2014/main" id="{D7D750DB-66E0-CA51-5E2F-912F9ECB042B}"/>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2">
              <a:extLst>
                <a:ext uri="{FF2B5EF4-FFF2-40B4-BE49-F238E27FC236}">
                  <a16:creationId xmlns:a16="http://schemas.microsoft.com/office/drawing/2014/main" id="{42D2ADF2-21BA-6622-E3F2-F5A3EAAC3B1C}"/>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2">
              <a:extLst>
                <a:ext uri="{FF2B5EF4-FFF2-40B4-BE49-F238E27FC236}">
                  <a16:creationId xmlns:a16="http://schemas.microsoft.com/office/drawing/2014/main" id="{5EB41EBC-CCF7-FE1E-E9F5-C24C9C61399C}"/>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32">
              <a:extLst>
                <a:ext uri="{FF2B5EF4-FFF2-40B4-BE49-F238E27FC236}">
                  <a16:creationId xmlns:a16="http://schemas.microsoft.com/office/drawing/2014/main" id="{D6F1D9E5-2B8B-0E11-6C60-B5EAE9056CE2}"/>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32">
              <a:extLst>
                <a:ext uri="{FF2B5EF4-FFF2-40B4-BE49-F238E27FC236}">
                  <a16:creationId xmlns:a16="http://schemas.microsoft.com/office/drawing/2014/main" id="{3546920D-9917-87AF-82B3-87AC834979F7}"/>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32">
              <a:extLst>
                <a:ext uri="{FF2B5EF4-FFF2-40B4-BE49-F238E27FC236}">
                  <a16:creationId xmlns:a16="http://schemas.microsoft.com/office/drawing/2014/main" id="{3C65426E-7212-D060-6DAA-44C428EDB81A}"/>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 name="Google Shape;361;p35">
            <a:extLst>
              <a:ext uri="{FF2B5EF4-FFF2-40B4-BE49-F238E27FC236}">
                <a16:creationId xmlns:a16="http://schemas.microsoft.com/office/drawing/2014/main" id="{EAB7CD5A-9223-E0B3-56FC-399D2826DA4A}"/>
              </a:ext>
            </a:extLst>
          </p:cNvPr>
          <p:cNvSpPr txBox="1">
            <a:spLocks/>
          </p:cNvSpPr>
          <p:nvPr/>
        </p:nvSpPr>
        <p:spPr>
          <a:xfrm>
            <a:off x="5856776" y="1419786"/>
            <a:ext cx="2567224" cy="25027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00000"/>
              </a:lnSpc>
              <a:buNone/>
            </a:pPr>
            <a:r>
              <a:rPr lang="en-US" b="1" dirty="0">
                <a:solidFill>
                  <a:schemeClr val="accent1"/>
                </a:solidFill>
              </a:rPr>
              <a:t>Think Like a Problem Solver</a:t>
            </a:r>
          </a:p>
          <a:p>
            <a:pPr marL="0" indent="0">
              <a:lnSpc>
                <a:spcPct val="100000"/>
              </a:lnSpc>
              <a:buNone/>
            </a:pPr>
            <a:endParaRPr lang="en-US" sz="1100" dirty="0"/>
          </a:p>
          <a:p>
            <a:pPr marL="285750" indent="-285750">
              <a:lnSpc>
                <a:spcPct val="100000"/>
              </a:lnSpc>
            </a:pPr>
            <a:r>
              <a:rPr lang="en-US" sz="1100" dirty="0"/>
              <a:t>Don’t panic when things don’t work—it’s part of learning</a:t>
            </a:r>
          </a:p>
          <a:p>
            <a:pPr marL="285750" indent="-285750">
              <a:lnSpc>
                <a:spcPct val="100000"/>
              </a:lnSpc>
            </a:pPr>
            <a:endParaRPr lang="en-US" sz="1100" dirty="0"/>
          </a:p>
          <a:p>
            <a:pPr marL="285750" indent="-285750">
              <a:lnSpc>
                <a:spcPct val="100000"/>
              </a:lnSpc>
            </a:pPr>
            <a:r>
              <a:rPr lang="en-US" sz="1100" dirty="0"/>
              <a:t>Break problems into smaller steps</a:t>
            </a:r>
          </a:p>
          <a:p>
            <a:pPr marL="285750" indent="-285750">
              <a:lnSpc>
                <a:spcPct val="100000"/>
              </a:lnSpc>
            </a:pPr>
            <a:endParaRPr lang="en-US" sz="1100" dirty="0"/>
          </a:p>
          <a:p>
            <a:pPr marL="285750" indent="-285750">
              <a:lnSpc>
                <a:spcPct val="100000"/>
              </a:lnSpc>
            </a:pPr>
            <a:r>
              <a:rPr lang="en-US" sz="1100" dirty="0"/>
              <a:t>Test and try different solutions</a:t>
            </a:r>
          </a:p>
          <a:p>
            <a:pPr marL="285750" indent="-285750">
              <a:lnSpc>
                <a:spcPct val="100000"/>
              </a:lnSpc>
            </a:pPr>
            <a:endParaRPr lang="en-US" sz="1100" dirty="0"/>
          </a:p>
          <a:p>
            <a:pPr marL="285750" indent="-285750">
              <a:lnSpc>
                <a:spcPct val="100000"/>
              </a:lnSpc>
            </a:pPr>
            <a:r>
              <a:rPr lang="en-US" sz="1100" dirty="0"/>
              <a:t>Think before asking for help</a:t>
            </a:r>
          </a:p>
          <a:p>
            <a:pPr marL="285750" indent="-285750">
              <a:lnSpc>
                <a:spcPct val="100000"/>
              </a:lnSpc>
            </a:pPr>
            <a:endParaRPr lang="en-US" sz="1100" dirty="0"/>
          </a:p>
          <a:p>
            <a:pPr marL="285750" indent="-285750">
              <a:lnSpc>
                <a:spcPct val="100000"/>
              </a:lnSpc>
            </a:pPr>
            <a:r>
              <a:rPr lang="en-US" sz="1100" dirty="0"/>
              <a:t>Learn from mistakes and keep improving</a:t>
            </a:r>
          </a:p>
        </p:txBody>
      </p:sp>
    </p:spTree>
    <p:extLst>
      <p:ext uri="{BB962C8B-B14F-4D97-AF65-F5344CB8AC3E}">
        <p14:creationId xmlns:p14="http://schemas.microsoft.com/office/powerpoint/2010/main" val="1112249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a:t>
            </a:r>
            <a:r>
              <a:rPr lang="en-US" dirty="0">
                <a:solidFill>
                  <a:schemeClr val="accent1"/>
                </a:solidFill>
              </a:rPr>
              <a:t> DISPLAY</a:t>
            </a:r>
          </a:p>
        </p:txBody>
      </p:sp>
      <p:sp>
        <p:nvSpPr>
          <p:cNvPr id="2" name="TextBox 1">
            <a:extLst>
              <a:ext uri="{FF2B5EF4-FFF2-40B4-BE49-F238E27FC236}">
                <a16:creationId xmlns:a16="http://schemas.microsoft.com/office/drawing/2014/main" id="{8FB98D41-BFE9-95AE-D8C9-D59AED54FE78}"/>
              </a:ext>
            </a:extLst>
          </p:cNvPr>
          <p:cNvSpPr txBox="1"/>
          <p:nvPr/>
        </p:nvSpPr>
        <p:spPr>
          <a:xfrm>
            <a:off x="6756400" y="507293"/>
            <a:ext cx="1944763" cy="307777"/>
          </a:xfrm>
          <a:prstGeom prst="rect">
            <a:avLst/>
          </a:prstGeom>
          <a:noFill/>
        </p:spPr>
        <p:txBody>
          <a:bodyPr wrap="none" rtlCol="0">
            <a:spAutoFit/>
          </a:bodyPr>
          <a:lstStyle/>
          <a:p>
            <a:r>
              <a:rPr lang="en-US" dirty="0">
                <a:solidFill>
                  <a:schemeClr val="accent1"/>
                </a:solidFill>
                <a:latin typeface="Oswald" pitchFamily="2" charset="77"/>
              </a:rPr>
              <a:t>Screen background colours</a:t>
            </a:r>
            <a:endParaRPr lang="en-US" dirty="0">
              <a:latin typeface="Oswald" pitchFamily="2" charset="77"/>
            </a:endParaRPr>
          </a:p>
        </p:txBody>
      </p:sp>
      <p:pic>
        <p:nvPicPr>
          <p:cNvPr id="1026" name="Picture 56">
            <a:extLst>
              <a:ext uri="{FF2B5EF4-FFF2-40B4-BE49-F238E27FC236}">
                <a16:creationId xmlns:a16="http://schemas.microsoft.com/office/drawing/2014/main" id="{C2AF3550-8BCB-1ED0-A483-51420ED51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452" y="1112200"/>
            <a:ext cx="1779868" cy="365646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9" descr="test image size">
            <a:extLst>
              <a:ext uri="{FF2B5EF4-FFF2-40B4-BE49-F238E27FC236}">
                <a16:creationId xmlns:a16="http://schemas.microsoft.com/office/drawing/2014/main" id="{EF155C0D-F297-485F-7C36-AC079B1A3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476" t="11723" r="22476" b="33128"/>
          <a:stretch>
            <a:fillRect/>
          </a:stretch>
        </p:blipFill>
        <p:spPr bwMode="auto">
          <a:xfrm>
            <a:off x="4742852" y="1183321"/>
            <a:ext cx="2011292" cy="3585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CB34B8D6-DA0B-7ECA-55BE-282728622EAA}"/>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EA3E63C2-90E3-2E40-135C-148BABC468C1}"/>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2:</a:t>
            </a:r>
            <a:r>
              <a:rPr lang="en-US" dirty="0">
                <a:solidFill>
                  <a:schemeClr val="accent1"/>
                </a:solidFill>
              </a:rPr>
              <a:t> DISPLAY</a:t>
            </a:r>
          </a:p>
        </p:txBody>
      </p:sp>
      <p:sp>
        <p:nvSpPr>
          <p:cNvPr id="2" name="TextBox 1">
            <a:extLst>
              <a:ext uri="{FF2B5EF4-FFF2-40B4-BE49-F238E27FC236}">
                <a16:creationId xmlns:a16="http://schemas.microsoft.com/office/drawing/2014/main" id="{62517A70-6EAE-F417-F750-EACBBBA1E376}"/>
              </a:ext>
            </a:extLst>
          </p:cNvPr>
          <p:cNvSpPr txBox="1"/>
          <p:nvPr/>
        </p:nvSpPr>
        <p:spPr>
          <a:xfrm>
            <a:off x="7852854" y="507293"/>
            <a:ext cx="848309" cy="307777"/>
          </a:xfrm>
          <a:prstGeom prst="rect">
            <a:avLst/>
          </a:prstGeom>
          <a:noFill/>
        </p:spPr>
        <p:txBody>
          <a:bodyPr wrap="none" rtlCol="0">
            <a:spAutoFit/>
          </a:bodyPr>
          <a:lstStyle/>
          <a:p>
            <a:pPr algn="r"/>
            <a:r>
              <a:rPr lang="en-US" dirty="0">
                <a:solidFill>
                  <a:schemeClr val="accent1"/>
                </a:solidFill>
                <a:latin typeface="Oswald" pitchFamily="2" charset="77"/>
              </a:rPr>
              <a:t>Show Text</a:t>
            </a:r>
            <a:endParaRPr lang="en-US" dirty="0">
              <a:latin typeface="Oswald" pitchFamily="2" charset="77"/>
            </a:endParaRPr>
          </a:p>
        </p:txBody>
      </p:sp>
      <p:pic>
        <p:nvPicPr>
          <p:cNvPr id="3" name="Picture 2">
            <a:extLst>
              <a:ext uri="{FF2B5EF4-FFF2-40B4-BE49-F238E27FC236}">
                <a16:creationId xmlns:a16="http://schemas.microsoft.com/office/drawing/2014/main" id="{B7F73D25-884B-6EF3-0403-96EEDA0FA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012" y="1112200"/>
            <a:ext cx="2184400" cy="3737487"/>
          </a:xfrm>
          <a:prstGeom prst="rect">
            <a:avLst/>
          </a:prstGeom>
          <a:noFill/>
          <a:ln>
            <a:noFill/>
          </a:ln>
        </p:spPr>
      </p:pic>
      <p:pic>
        <p:nvPicPr>
          <p:cNvPr id="4" name="Picture 3" descr="A close-up of a cell phone&#10;&#10;AI-generated content may be incorrect.">
            <a:extLst>
              <a:ext uri="{FF2B5EF4-FFF2-40B4-BE49-F238E27FC236}">
                <a16:creationId xmlns:a16="http://schemas.microsoft.com/office/drawing/2014/main" id="{65FB743A-DA81-5CE6-B7D7-660B447FAF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50" t="12089" r="22150" b="33313"/>
          <a:stretch/>
        </p:blipFill>
        <p:spPr bwMode="auto">
          <a:xfrm>
            <a:off x="4936173" y="1173161"/>
            <a:ext cx="2098440" cy="36564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085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A1787CA2-79ED-33AB-FC40-A609B1140DF1}"/>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7E46AAB0-1764-F4A1-8303-0B3CD97A1859}"/>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3:</a:t>
            </a:r>
            <a:r>
              <a:rPr lang="en-US" dirty="0">
                <a:solidFill>
                  <a:schemeClr val="accent1"/>
                </a:solidFill>
              </a:rPr>
              <a:t> ON-BOARD COMPONENTS</a:t>
            </a:r>
          </a:p>
        </p:txBody>
      </p:sp>
      <p:sp>
        <p:nvSpPr>
          <p:cNvPr id="2" name="TextBox 1">
            <a:extLst>
              <a:ext uri="{FF2B5EF4-FFF2-40B4-BE49-F238E27FC236}">
                <a16:creationId xmlns:a16="http://schemas.microsoft.com/office/drawing/2014/main" id="{01531942-6051-EBBF-69CB-56F29DDB00D9}"/>
              </a:ext>
            </a:extLst>
          </p:cNvPr>
          <p:cNvSpPr txBox="1"/>
          <p:nvPr/>
        </p:nvSpPr>
        <p:spPr>
          <a:xfrm>
            <a:off x="7708583" y="507293"/>
            <a:ext cx="992580" cy="307777"/>
          </a:xfrm>
          <a:prstGeom prst="rect">
            <a:avLst/>
          </a:prstGeom>
          <a:noFill/>
        </p:spPr>
        <p:txBody>
          <a:bodyPr wrap="none" rtlCol="0">
            <a:spAutoFit/>
          </a:bodyPr>
          <a:lstStyle/>
          <a:p>
            <a:pPr algn="r"/>
            <a:r>
              <a:rPr lang="en-US" dirty="0">
                <a:solidFill>
                  <a:schemeClr val="accent1"/>
                </a:solidFill>
                <a:latin typeface="Oswald" pitchFamily="2" charset="77"/>
              </a:rPr>
              <a:t>LIGHT LEVEL</a:t>
            </a:r>
            <a:endParaRPr lang="en-US" dirty="0">
              <a:latin typeface="Oswald" pitchFamily="2" charset="77"/>
            </a:endParaRPr>
          </a:p>
        </p:txBody>
      </p:sp>
      <p:pic>
        <p:nvPicPr>
          <p:cNvPr id="5" name="Picture 4">
            <a:extLst>
              <a:ext uri="{FF2B5EF4-FFF2-40B4-BE49-F238E27FC236}">
                <a16:creationId xmlns:a16="http://schemas.microsoft.com/office/drawing/2014/main" id="{F8E01638-FE1A-F2CC-1198-5F496D31B6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46" y="973138"/>
            <a:ext cx="4535236" cy="3507422"/>
          </a:xfrm>
          <a:prstGeom prst="rect">
            <a:avLst/>
          </a:prstGeom>
          <a:noFill/>
          <a:ln>
            <a:noFill/>
          </a:ln>
        </p:spPr>
      </p:pic>
      <p:pic>
        <p:nvPicPr>
          <p:cNvPr id="6" name="Picture 5">
            <a:extLst>
              <a:ext uri="{FF2B5EF4-FFF2-40B4-BE49-F238E27FC236}">
                <a16:creationId xmlns:a16="http://schemas.microsoft.com/office/drawing/2014/main" id="{A3758912-8A3B-8539-E3E9-BFB2AAFBD6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9338" y="1069833"/>
            <a:ext cx="2345055" cy="3704822"/>
          </a:xfrm>
          <a:prstGeom prst="rect">
            <a:avLst/>
          </a:prstGeom>
          <a:noFill/>
          <a:ln>
            <a:noFill/>
          </a:ln>
        </p:spPr>
      </p:pic>
      <p:sp>
        <p:nvSpPr>
          <p:cNvPr id="7" name="Google Shape;361;p35">
            <a:extLst>
              <a:ext uri="{FF2B5EF4-FFF2-40B4-BE49-F238E27FC236}">
                <a16:creationId xmlns:a16="http://schemas.microsoft.com/office/drawing/2014/main" id="{FD7BFF40-69BC-BE37-ECCA-4516E316E7C1}"/>
              </a:ext>
            </a:extLst>
          </p:cNvPr>
          <p:cNvSpPr txBox="1">
            <a:spLocks/>
          </p:cNvSpPr>
          <p:nvPr/>
        </p:nvSpPr>
        <p:spPr>
          <a:xfrm>
            <a:off x="1116001" y="4611866"/>
            <a:ext cx="4472000"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t>Note: Light sensor values measure ambient light in Lux. The lower the value the darker the ambient environment is.</a:t>
            </a:r>
          </a:p>
        </p:txBody>
      </p:sp>
    </p:spTree>
    <p:extLst>
      <p:ext uri="{BB962C8B-B14F-4D97-AF65-F5344CB8AC3E}">
        <p14:creationId xmlns:p14="http://schemas.microsoft.com/office/powerpoint/2010/main" val="1675643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F73C9718-DC94-0506-8513-9692B82E7BA3}"/>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C3912850-5661-D42A-DCCA-D2B76D76A1DB}"/>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4:</a:t>
            </a:r>
            <a:r>
              <a:rPr lang="en-US" dirty="0">
                <a:solidFill>
                  <a:schemeClr val="accent1"/>
                </a:solidFill>
              </a:rPr>
              <a:t> ON-BOARD COMPONENTS</a:t>
            </a:r>
          </a:p>
        </p:txBody>
      </p:sp>
      <p:sp>
        <p:nvSpPr>
          <p:cNvPr id="2" name="TextBox 1">
            <a:extLst>
              <a:ext uri="{FF2B5EF4-FFF2-40B4-BE49-F238E27FC236}">
                <a16:creationId xmlns:a16="http://schemas.microsoft.com/office/drawing/2014/main" id="{5A09FCAC-76F2-5F28-4713-32C501660CE1}"/>
              </a:ext>
            </a:extLst>
          </p:cNvPr>
          <p:cNvSpPr txBox="1"/>
          <p:nvPr/>
        </p:nvSpPr>
        <p:spPr>
          <a:xfrm>
            <a:off x="7402410" y="507293"/>
            <a:ext cx="1298753" cy="307777"/>
          </a:xfrm>
          <a:prstGeom prst="rect">
            <a:avLst/>
          </a:prstGeom>
          <a:noFill/>
        </p:spPr>
        <p:txBody>
          <a:bodyPr wrap="none" rtlCol="0">
            <a:spAutoFit/>
          </a:bodyPr>
          <a:lstStyle/>
          <a:p>
            <a:pPr algn="r"/>
            <a:r>
              <a:rPr lang="en-US" dirty="0">
                <a:solidFill>
                  <a:schemeClr val="accent1"/>
                </a:solidFill>
                <a:latin typeface="Oswald" pitchFamily="2" charset="77"/>
              </a:rPr>
              <a:t>ACCELEROMETER</a:t>
            </a:r>
            <a:endParaRPr lang="en-US" dirty="0">
              <a:latin typeface="Oswald" pitchFamily="2" charset="77"/>
            </a:endParaRPr>
          </a:p>
        </p:txBody>
      </p:sp>
      <p:pic>
        <p:nvPicPr>
          <p:cNvPr id="3" name="Picture 2">
            <a:extLst>
              <a:ext uri="{FF2B5EF4-FFF2-40B4-BE49-F238E27FC236}">
                <a16:creationId xmlns:a16="http://schemas.microsoft.com/office/drawing/2014/main" id="{B7E44FE2-CD65-577D-9CDC-E8C70F2C5E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862" y="965650"/>
            <a:ext cx="3338807" cy="3913188"/>
          </a:xfrm>
          <a:prstGeom prst="rect">
            <a:avLst/>
          </a:prstGeom>
          <a:noFill/>
          <a:ln>
            <a:noFill/>
          </a:ln>
        </p:spPr>
      </p:pic>
      <p:pic>
        <p:nvPicPr>
          <p:cNvPr id="4" name="Picture 3" descr="A black rectangular device with a white screen&#10;&#10;AI-generated content may be incorrect.">
            <a:extLst>
              <a:ext uri="{FF2B5EF4-FFF2-40B4-BE49-F238E27FC236}">
                <a16:creationId xmlns:a16="http://schemas.microsoft.com/office/drawing/2014/main" id="{7780EA0D-F892-3209-1727-6389AA1793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63" t="17857" r="17463" b="24945"/>
          <a:stretch/>
        </p:blipFill>
        <p:spPr bwMode="auto">
          <a:xfrm>
            <a:off x="5240058" y="1079993"/>
            <a:ext cx="2430741" cy="37981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2017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CA5A84F8-AEF1-064B-D3D4-089A103AD1E0}"/>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01BACD73-CDA7-9483-682A-DC2CE91C80F4}"/>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5:</a:t>
            </a:r>
            <a:r>
              <a:rPr lang="en-US" dirty="0">
                <a:solidFill>
                  <a:schemeClr val="accent1"/>
                </a:solidFill>
              </a:rPr>
              <a:t> ON-BOARD COMPONENTS</a:t>
            </a:r>
          </a:p>
        </p:txBody>
      </p:sp>
      <p:sp>
        <p:nvSpPr>
          <p:cNvPr id="2" name="TextBox 1">
            <a:extLst>
              <a:ext uri="{FF2B5EF4-FFF2-40B4-BE49-F238E27FC236}">
                <a16:creationId xmlns:a16="http://schemas.microsoft.com/office/drawing/2014/main" id="{77C44A6B-5244-6B96-5421-12F3DE1EBF60}"/>
              </a:ext>
            </a:extLst>
          </p:cNvPr>
          <p:cNvSpPr txBox="1"/>
          <p:nvPr/>
        </p:nvSpPr>
        <p:spPr>
          <a:xfrm>
            <a:off x="7402410" y="507293"/>
            <a:ext cx="1298753" cy="307777"/>
          </a:xfrm>
          <a:prstGeom prst="rect">
            <a:avLst/>
          </a:prstGeom>
          <a:noFill/>
        </p:spPr>
        <p:txBody>
          <a:bodyPr wrap="none" rtlCol="0">
            <a:spAutoFit/>
          </a:bodyPr>
          <a:lstStyle/>
          <a:p>
            <a:pPr algn="r"/>
            <a:r>
              <a:rPr lang="en-US" dirty="0">
                <a:solidFill>
                  <a:schemeClr val="accent1"/>
                </a:solidFill>
                <a:latin typeface="Oswald" pitchFamily="2" charset="77"/>
              </a:rPr>
              <a:t>ACCELEROMETER</a:t>
            </a:r>
            <a:endParaRPr lang="en-US" dirty="0">
              <a:latin typeface="Oswald" pitchFamily="2" charset="77"/>
            </a:endParaRPr>
          </a:p>
        </p:txBody>
      </p:sp>
      <p:pic>
        <p:nvPicPr>
          <p:cNvPr id="5" name="Picture 4">
            <a:extLst>
              <a:ext uri="{FF2B5EF4-FFF2-40B4-BE49-F238E27FC236}">
                <a16:creationId xmlns:a16="http://schemas.microsoft.com/office/drawing/2014/main" id="{6483D21F-0935-DBD2-1DA1-7E2721BD22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572" y="1079993"/>
            <a:ext cx="4669083" cy="3234690"/>
          </a:xfrm>
          <a:prstGeom prst="rect">
            <a:avLst/>
          </a:prstGeom>
          <a:noFill/>
          <a:ln>
            <a:noFill/>
          </a:ln>
        </p:spPr>
      </p:pic>
      <p:pic>
        <p:nvPicPr>
          <p:cNvPr id="6" name="Picture 5" descr="A hand holding a small device&#10;&#10;AI-generated content may be incorrect.">
            <a:extLst>
              <a:ext uri="{FF2B5EF4-FFF2-40B4-BE49-F238E27FC236}">
                <a16:creationId xmlns:a16="http://schemas.microsoft.com/office/drawing/2014/main" id="{5F7F3545-A475-D3D9-EACB-4D9492978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86" t="21169" r="12966" b="30736"/>
          <a:stretch/>
        </p:blipFill>
        <p:spPr bwMode="auto">
          <a:xfrm>
            <a:off x="5978422" y="1086865"/>
            <a:ext cx="2339975" cy="3234690"/>
          </a:xfrm>
          <a:prstGeom prst="rect">
            <a:avLst/>
          </a:prstGeom>
          <a:noFill/>
          <a:ln>
            <a:noFill/>
          </a:ln>
          <a:extLst>
            <a:ext uri="{53640926-AAD7-44D8-BBD7-CCE9431645EC}">
              <a14:shadowObscured xmlns:a14="http://schemas.microsoft.com/office/drawing/2010/main"/>
            </a:ext>
          </a:extLst>
        </p:spPr>
      </p:pic>
      <p:sp>
        <p:nvSpPr>
          <p:cNvPr id="7" name="Google Shape;361;p35">
            <a:extLst>
              <a:ext uri="{FF2B5EF4-FFF2-40B4-BE49-F238E27FC236}">
                <a16:creationId xmlns:a16="http://schemas.microsoft.com/office/drawing/2014/main" id="{C85E20D6-AF6E-22CB-74D0-787DA0B36693}"/>
              </a:ext>
            </a:extLst>
          </p:cNvPr>
          <p:cNvSpPr txBox="1">
            <a:spLocks/>
          </p:cNvSpPr>
          <p:nvPr/>
        </p:nvSpPr>
        <p:spPr>
          <a:xfrm>
            <a:off x="996113" y="4520426"/>
            <a:ext cx="4472000"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t>Note: Strength means how hard the Unihiker needs to be shaken to register a step.</a:t>
            </a:r>
          </a:p>
        </p:txBody>
      </p:sp>
    </p:spTree>
    <p:extLst>
      <p:ext uri="{BB962C8B-B14F-4D97-AF65-F5344CB8AC3E}">
        <p14:creationId xmlns:p14="http://schemas.microsoft.com/office/powerpoint/2010/main" val="3195201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C7AA2BF1-F5EA-30BF-46ED-E3C4F8887C5D}"/>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0109A106-5763-105D-5B7F-B55165DEF87B}"/>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6:</a:t>
            </a:r>
            <a:r>
              <a:rPr lang="en-US" dirty="0">
                <a:solidFill>
                  <a:schemeClr val="accent1"/>
                </a:solidFill>
              </a:rPr>
              <a:t> ARTIFICIAL INTELLIGENCE</a:t>
            </a:r>
          </a:p>
        </p:txBody>
      </p:sp>
      <p:sp>
        <p:nvSpPr>
          <p:cNvPr id="2" name="TextBox 1">
            <a:extLst>
              <a:ext uri="{FF2B5EF4-FFF2-40B4-BE49-F238E27FC236}">
                <a16:creationId xmlns:a16="http://schemas.microsoft.com/office/drawing/2014/main" id="{0DE7BD98-8C76-035F-D812-2A29831A90ED}"/>
              </a:ext>
            </a:extLst>
          </p:cNvPr>
          <p:cNvSpPr txBox="1"/>
          <p:nvPr/>
        </p:nvSpPr>
        <p:spPr>
          <a:xfrm>
            <a:off x="7248521" y="507293"/>
            <a:ext cx="1452642" cy="307777"/>
          </a:xfrm>
          <a:prstGeom prst="rect">
            <a:avLst/>
          </a:prstGeom>
          <a:noFill/>
        </p:spPr>
        <p:txBody>
          <a:bodyPr wrap="none" rtlCol="0">
            <a:spAutoFit/>
          </a:bodyPr>
          <a:lstStyle/>
          <a:p>
            <a:pPr algn="r"/>
            <a:r>
              <a:rPr lang="en-US" dirty="0">
                <a:solidFill>
                  <a:schemeClr val="accent1"/>
                </a:solidFill>
                <a:latin typeface="Oswald" pitchFamily="2" charset="77"/>
              </a:rPr>
              <a:t>FACE RECOGNITION</a:t>
            </a:r>
            <a:endParaRPr lang="en-US" dirty="0">
              <a:latin typeface="Oswald" pitchFamily="2" charset="77"/>
            </a:endParaRPr>
          </a:p>
        </p:txBody>
      </p:sp>
      <p:sp>
        <p:nvSpPr>
          <p:cNvPr id="7" name="Google Shape;361;p35">
            <a:extLst>
              <a:ext uri="{FF2B5EF4-FFF2-40B4-BE49-F238E27FC236}">
                <a16:creationId xmlns:a16="http://schemas.microsoft.com/office/drawing/2014/main" id="{FFC1951E-7752-07CE-924D-115434E1B1F2}"/>
              </a:ext>
            </a:extLst>
          </p:cNvPr>
          <p:cNvSpPr txBox="1">
            <a:spLocks/>
          </p:cNvSpPr>
          <p:nvPr/>
        </p:nvSpPr>
        <p:spPr>
          <a:xfrm>
            <a:off x="1164744" y="4368809"/>
            <a:ext cx="7703999" cy="941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t>Note: </a:t>
            </a:r>
          </a:p>
          <a:p>
            <a:pPr marL="0" indent="0" algn="just"/>
            <a:r>
              <a:rPr lang="en-US" sz="1100" i="1" dirty="0"/>
              <a:t>Search for clear faces images online</a:t>
            </a:r>
          </a:p>
          <a:p>
            <a:pPr marL="0" indent="0" algn="just"/>
            <a:r>
              <a:rPr lang="en-US" sz="1100" i="1" dirty="0"/>
              <a:t>Press button A to learn a face. Each learnt face will be allocated a Face ID.</a:t>
            </a:r>
          </a:p>
          <a:p>
            <a:pPr marL="0" indent="0" algn="just"/>
            <a:r>
              <a:rPr lang="en-US" sz="1100" i="1" dirty="0"/>
              <a:t>Press button B to recognize a face. If the Face ID is -1, then it means the face cannot be recognized.</a:t>
            </a:r>
          </a:p>
          <a:p>
            <a:pPr marL="0" indent="0" algn="just"/>
            <a:endParaRPr lang="en-US" sz="1100" i="1" dirty="0"/>
          </a:p>
          <a:p>
            <a:pPr marL="0" indent="0" algn="just"/>
            <a:endParaRPr lang="en-US" sz="1100" i="1" dirty="0"/>
          </a:p>
        </p:txBody>
      </p:sp>
      <p:pic>
        <p:nvPicPr>
          <p:cNvPr id="3" name="Picture 2">
            <a:extLst>
              <a:ext uri="{FF2B5EF4-FFF2-40B4-BE49-F238E27FC236}">
                <a16:creationId xmlns:a16="http://schemas.microsoft.com/office/drawing/2014/main" id="{B7C71051-C692-B7D4-C564-0F8B316A53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44" y="945015"/>
            <a:ext cx="4715510" cy="3274695"/>
          </a:xfrm>
          <a:prstGeom prst="rect">
            <a:avLst/>
          </a:prstGeom>
          <a:noFill/>
          <a:ln>
            <a:noFill/>
          </a:ln>
        </p:spPr>
      </p:pic>
      <p:pic>
        <p:nvPicPr>
          <p:cNvPr id="4" name="Picture 3" descr="A person holding a device with a picture of a person's face&#10;&#10;AI-generated content may be incorrect.">
            <a:extLst>
              <a:ext uri="{FF2B5EF4-FFF2-40B4-BE49-F238E27FC236}">
                <a16:creationId xmlns:a16="http://schemas.microsoft.com/office/drawing/2014/main" id="{37EC80B2-0936-5A88-6D8D-699E61180A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79" t="18253" r="22105" b="28810"/>
          <a:stretch/>
        </p:blipFill>
        <p:spPr bwMode="auto">
          <a:xfrm>
            <a:off x="6131127" y="945015"/>
            <a:ext cx="1848129" cy="3274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705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326" name="Google Shape;326;p34"/>
          <p:cNvGrpSpPr/>
          <p:nvPr/>
        </p:nvGrpSpPr>
        <p:grpSpPr>
          <a:xfrm rot="5400000" flipH="1">
            <a:off x="642710" y="2353952"/>
            <a:ext cx="1923589" cy="4155628"/>
            <a:chOff x="7350442" y="2608992"/>
            <a:chExt cx="777239" cy="1673160"/>
          </a:xfrm>
        </p:grpSpPr>
        <p:sp>
          <p:nvSpPr>
            <p:cNvPr id="327" name="Google Shape;327;p34"/>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34"/>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4"/>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4"/>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4"/>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4"/>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34"/>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34"/>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34"/>
          <p:cNvGrpSpPr/>
          <p:nvPr/>
        </p:nvGrpSpPr>
        <p:grpSpPr>
          <a:xfrm rot="-5400000">
            <a:off x="6219010" y="-1200773"/>
            <a:ext cx="1923589" cy="4155628"/>
            <a:chOff x="7350442" y="2608992"/>
            <a:chExt cx="777239" cy="1673160"/>
          </a:xfrm>
        </p:grpSpPr>
        <p:sp>
          <p:nvSpPr>
            <p:cNvPr id="336" name="Google Shape;336;p34"/>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4"/>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4"/>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4"/>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4"/>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4"/>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4"/>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4"/>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34"/>
          <p:cNvSpPr/>
          <p:nvPr/>
        </p:nvSpPr>
        <p:spPr>
          <a:xfrm>
            <a:off x="1728161" y="970100"/>
            <a:ext cx="5607364" cy="3201900"/>
          </a:xfrm>
          <a:prstGeom prst="roundRect">
            <a:avLst>
              <a:gd name="adj" fmla="val 11903"/>
            </a:avLst>
          </a:prstGeom>
          <a:solidFill>
            <a:schemeClr val="accent4"/>
          </a:solidFill>
          <a:ln w="19050" cap="flat" cmpd="sng">
            <a:solidFill>
              <a:srgbClr val="3FF5E1"/>
            </a:solid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txBox="1">
            <a:spLocks noGrp="1"/>
          </p:cNvSpPr>
          <p:nvPr>
            <p:ph type="title"/>
          </p:nvPr>
        </p:nvSpPr>
        <p:spPr>
          <a:xfrm>
            <a:off x="2916875" y="1310976"/>
            <a:ext cx="3357900" cy="57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INTRODUCTION</a:t>
            </a:r>
            <a:endParaRPr dirty="0"/>
          </a:p>
        </p:txBody>
      </p:sp>
      <p:sp>
        <p:nvSpPr>
          <p:cNvPr id="346" name="Google Shape;346;p34"/>
          <p:cNvSpPr txBox="1">
            <a:spLocks noGrp="1"/>
          </p:cNvSpPr>
          <p:nvPr>
            <p:ph type="subTitle" idx="1"/>
          </p:nvPr>
        </p:nvSpPr>
        <p:spPr>
          <a:xfrm>
            <a:off x="2249872" y="1885139"/>
            <a:ext cx="4699568" cy="1516901"/>
          </a:xfrm>
          <a:prstGeom prst="rect">
            <a:avLst/>
          </a:prstGeom>
        </p:spPr>
        <p:txBody>
          <a:bodyPr spcFirstLastPara="1" wrap="square" lIns="0" tIns="0" rIns="0" bIns="0" anchor="ctr" anchorCtr="0">
            <a:noAutofit/>
          </a:bodyPr>
          <a:lstStyle/>
          <a:p>
            <a:pPr marL="0" lvl="0" indent="0" algn="just" rtl="0">
              <a:spcBef>
                <a:spcPts val="0"/>
              </a:spcBef>
              <a:spcAft>
                <a:spcPts val="0"/>
              </a:spcAft>
              <a:buNone/>
            </a:pPr>
            <a:r>
              <a:rPr lang="en-US" dirty="0"/>
              <a:t>The hackathon challenges students to design and build innovative prototypes that address real-world problems, guided by the theme “Innovating with Kindness: Caring for People and the Planet.” </a:t>
            </a:r>
            <a:endParaRPr dirty="0"/>
          </a:p>
        </p:txBody>
      </p:sp>
      <p:sp>
        <p:nvSpPr>
          <p:cNvPr id="2" name="Google Shape;346;p34">
            <a:extLst>
              <a:ext uri="{FF2B5EF4-FFF2-40B4-BE49-F238E27FC236}">
                <a16:creationId xmlns:a16="http://schemas.microsoft.com/office/drawing/2014/main" id="{D2037DDD-D6EF-6ECD-8A01-F2F33439C16F}"/>
              </a:ext>
            </a:extLst>
          </p:cNvPr>
          <p:cNvSpPr txBox="1">
            <a:spLocks/>
          </p:cNvSpPr>
          <p:nvPr/>
        </p:nvSpPr>
        <p:spPr>
          <a:xfrm>
            <a:off x="1807648" y="3347424"/>
            <a:ext cx="5607364" cy="4648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DM Sans"/>
              <a:buNone/>
              <a:defRPr sz="16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lt1"/>
              </a:buClr>
              <a:buSzPts val="2400"/>
              <a:buFont typeface="DM Sans"/>
              <a:buNone/>
              <a:defRPr sz="2400" b="0" i="0" u="none" strike="noStrike" cap="none">
                <a:solidFill>
                  <a:schemeClr val="lt1"/>
                </a:solidFill>
                <a:latin typeface="DM Sans"/>
                <a:ea typeface="DM Sans"/>
                <a:cs typeface="DM Sans"/>
                <a:sym typeface="DM Sans"/>
              </a:defRPr>
            </a:lvl9pPr>
          </a:lstStyle>
          <a:p>
            <a:pPr marL="0" indent="0"/>
            <a:r>
              <a:rPr lang="en-US" dirty="0"/>
              <a:t>Full information:</a:t>
            </a:r>
          </a:p>
          <a:p>
            <a:pPr marL="0" indent="0"/>
            <a:r>
              <a:rPr lang="en-US" dirty="0"/>
              <a:t>https://</a:t>
            </a:r>
            <a:r>
              <a:rPr lang="en-US" dirty="0" err="1"/>
              <a:t>phss.epc-education.com</a:t>
            </a:r>
            <a:r>
              <a:rPr lang="en-US" dirty="0"/>
              <a:t>/hackathon-2026</a:t>
            </a:r>
          </a:p>
        </p:txBody>
      </p:sp>
      <p:pic>
        <p:nvPicPr>
          <p:cNvPr id="3" name="Picture 2">
            <a:extLst>
              <a:ext uri="{FF2B5EF4-FFF2-40B4-BE49-F238E27FC236}">
                <a16:creationId xmlns:a16="http://schemas.microsoft.com/office/drawing/2014/main" id="{9F7B7873-D226-92E4-F215-F02482AF20B7}"/>
              </a:ext>
            </a:extLst>
          </p:cNvPr>
          <p:cNvPicPr>
            <a:picLocks noChangeAspect="1"/>
          </p:cNvPicPr>
          <p:nvPr/>
        </p:nvPicPr>
        <p:blipFill>
          <a:blip r:embed="rId3"/>
          <a:stretch>
            <a:fillRect/>
          </a:stretch>
        </p:blipFill>
        <p:spPr>
          <a:xfrm>
            <a:off x="-76977" y="2319325"/>
            <a:ext cx="1844882" cy="18448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FED8F387-5AF6-27D7-1522-5F93125C1D04}"/>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99C76DDE-0B0B-6C27-96E2-C6D89047B9D9}"/>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7:</a:t>
            </a:r>
            <a:r>
              <a:rPr lang="en-US" dirty="0">
                <a:solidFill>
                  <a:schemeClr val="accent1"/>
                </a:solidFill>
              </a:rPr>
              <a:t> ARTIFICIAL INTELLIGENCE</a:t>
            </a:r>
          </a:p>
        </p:txBody>
      </p:sp>
      <p:sp>
        <p:nvSpPr>
          <p:cNvPr id="2" name="TextBox 1">
            <a:extLst>
              <a:ext uri="{FF2B5EF4-FFF2-40B4-BE49-F238E27FC236}">
                <a16:creationId xmlns:a16="http://schemas.microsoft.com/office/drawing/2014/main" id="{D3627265-F01B-12EB-88E1-4AA3766024B2}"/>
              </a:ext>
            </a:extLst>
          </p:cNvPr>
          <p:cNvSpPr txBox="1"/>
          <p:nvPr/>
        </p:nvSpPr>
        <p:spPr>
          <a:xfrm>
            <a:off x="7016086" y="507293"/>
            <a:ext cx="1685077" cy="307777"/>
          </a:xfrm>
          <a:prstGeom prst="rect">
            <a:avLst/>
          </a:prstGeom>
          <a:noFill/>
        </p:spPr>
        <p:txBody>
          <a:bodyPr wrap="none" rtlCol="0">
            <a:spAutoFit/>
          </a:bodyPr>
          <a:lstStyle/>
          <a:p>
            <a:pPr algn="r"/>
            <a:r>
              <a:rPr lang="en-US" dirty="0">
                <a:solidFill>
                  <a:schemeClr val="accent1"/>
                </a:solidFill>
                <a:latin typeface="Oswald" pitchFamily="2" charset="77"/>
              </a:rPr>
              <a:t>MOVEMENT DETECTION</a:t>
            </a:r>
            <a:endParaRPr lang="en-US" dirty="0">
              <a:latin typeface="Oswald" pitchFamily="2" charset="77"/>
            </a:endParaRPr>
          </a:p>
        </p:txBody>
      </p:sp>
      <p:sp>
        <p:nvSpPr>
          <p:cNvPr id="7" name="Google Shape;361;p35">
            <a:extLst>
              <a:ext uri="{FF2B5EF4-FFF2-40B4-BE49-F238E27FC236}">
                <a16:creationId xmlns:a16="http://schemas.microsoft.com/office/drawing/2014/main" id="{40ECD920-0007-3634-2802-568BE8B21C0A}"/>
              </a:ext>
            </a:extLst>
          </p:cNvPr>
          <p:cNvSpPr txBox="1">
            <a:spLocks/>
          </p:cNvSpPr>
          <p:nvPr/>
        </p:nvSpPr>
        <p:spPr>
          <a:xfrm>
            <a:off x="1865630" y="4664866"/>
            <a:ext cx="5632449" cy="3295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t>Note: There is a 1 second delay to give the camera time to detect motion. </a:t>
            </a:r>
          </a:p>
          <a:p>
            <a:pPr marL="0" indent="0" algn="just"/>
            <a:endParaRPr lang="en-US" sz="1100" i="1" dirty="0"/>
          </a:p>
        </p:txBody>
      </p:sp>
      <p:pic>
        <p:nvPicPr>
          <p:cNvPr id="5" name="Picture 4">
            <a:extLst>
              <a:ext uri="{FF2B5EF4-FFF2-40B4-BE49-F238E27FC236}">
                <a16:creationId xmlns:a16="http://schemas.microsoft.com/office/drawing/2014/main" id="{04326E68-6CDA-92AA-B77B-C76E87E119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5630" y="1050720"/>
            <a:ext cx="3265170" cy="3371736"/>
          </a:xfrm>
          <a:prstGeom prst="rect">
            <a:avLst/>
          </a:prstGeom>
          <a:noFill/>
          <a:ln>
            <a:noFill/>
          </a:ln>
        </p:spPr>
      </p:pic>
      <p:pic>
        <p:nvPicPr>
          <p:cNvPr id="6" name="Picture 5" descr="A close up of a device&#10;&#10;AI-generated content may be incorrect.">
            <a:extLst>
              <a:ext uri="{FF2B5EF4-FFF2-40B4-BE49-F238E27FC236}">
                <a16:creationId xmlns:a16="http://schemas.microsoft.com/office/drawing/2014/main" id="{26DF01C6-74BD-0CF5-8830-615FBED96F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28" t="23010" r="18428" b="23010"/>
          <a:stretch/>
        </p:blipFill>
        <p:spPr bwMode="auto">
          <a:xfrm>
            <a:off x="5301932" y="1076567"/>
            <a:ext cx="2196147" cy="33374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904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AF1A5613-5C56-4CE4-081E-560E40C1A5BC}"/>
            </a:ext>
          </a:extLst>
        </p:cNvPr>
        <p:cNvGrpSpPr/>
        <p:nvPr/>
      </p:nvGrpSpPr>
      <p:grpSpPr>
        <a:xfrm>
          <a:off x="0" y="0"/>
          <a:ext cx="0" cy="0"/>
          <a:chOff x="0" y="0"/>
          <a:chExt cx="0" cy="0"/>
        </a:xfrm>
      </p:grpSpPr>
      <p:grpSp>
        <p:nvGrpSpPr>
          <p:cNvPr id="326" name="Google Shape;326;p34">
            <a:extLst>
              <a:ext uri="{FF2B5EF4-FFF2-40B4-BE49-F238E27FC236}">
                <a16:creationId xmlns:a16="http://schemas.microsoft.com/office/drawing/2014/main" id="{83DAFFDC-F656-116D-70E0-126124087ED2}"/>
              </a:ext>
            </a:extLst>
          </p:cNvPr>
          <p:cNvGrpSpPr/>
          <p:nvPr/>
        </p:nvGrpSpPr>
        <p:grpSpPr>
          <a:xfrm rot="5400000" flipH="1">
            <a:off x="642710" y="2353952"/>
            <a:ext cx="1923589" cy="4155628"/>
            <a:chOff x="7350442" y="2608992"/>
            <a:chExt cx="777239" cy="1673160"/>
          </a:xfrm>
        </p:grpSpPr>
        <p:sp>
          <p:nvSpPr>
            <p:cNvPr id="327" name="Google Shape;327;p34">
              <a:extLst>
                <a:ext uri="{FF2B5EF4-FFF2-40B4-BE49-F238E27FC236}">
                  <a16:creationId xmlns:a16="http://schemas.microsoft.com/office/drawing/2014/main" id="{2CE77E69-C9B6-39BA-A47B-519FE48A12D8}"/>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34">
              <a:extLst>
                <a:ext uri="{FF2B5EF4-FFF2-40B4-BE49-F238E27FC236}">
                  <a16:creationId xmlns:a16="http://schemas.microsoft.com/office/drawing/2014/main" id="{54C3F5B9-579E-F36D-0603-9354A752CB53}"/>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4">
              <a:extLst>
                <a:ext uri="{FF2B5EF4-FFF2-40B4-BE49-F238E27FC236}">
                  <a16:creationId xmlns:a16="http://schemas.microsoft.com/office/drawing/2014/main" id="{BF7E41AC-5D89-72A8-9F3B-264AE99E88BD}"/>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4">
              <a:extLst>
                <a:ext uri="{FF2B5EF4-FFF2-40B4-BE49-F238E27FC236}">
                  <a16:creationId xmlns:a16="http://schemas.microsoft.com/office/drawing/2014/main" id="{056E8845-94F5-E1B2-F22F-CA905D9625FA}"/>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4">
              <a:extLst>
                <a:ext uri="{FF2B5EF4-FFF2-40B4-BE49-F238E27FC236}">
                  <a16:creationId xmlns:a16="http://schemas.microsoft.com/office/drawing/2014/main" id="{665B8FB9-D168-181E-4789-C4C212A6537E}"/>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4">
              <a:extLst>
                <a:ext uri="{FF2B5EF4-FFF2-40B4-BE49-F238E27FC236}">
                  <a16:creationId xmlns:a16="http://schemas.microsoft.com/office/drawing/2014/main" id="{64FFAF2D-1A7A-F571-4884-34E7880184A5}"/>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34">
              <a:extLst>
                <a:ext uri="{FF2B5EF4-FFF2-40B4-BE49-F238E27FC236}">
                  <a16:creationId xmlns:a16="http://schemas.microsoft.com/office/drawing/2014/main" id="{CC51D067-9F3F-1D72-285C-21772EAFBAC5}"/>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34">
              <a:extLst>
                <a:ext uri="{FF2B5EF4-FFF2-40B4-BE49-F238E27FC236}">
                  <a16:creationId xmlns:a16="http://schemas.microsoft.com/office/drawing/2014/main" id="{DD71B6D7-D914-79B5-C445-B2F851700DD4}"/>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34">
            <a:extLst>
              <a:ext uri="{FF2B5EF4-FFF2-40B4-BE49-F238E27FC236}">
                <a16:creationId xmlns:a16="http://schemas.microsoft.com/office/drawing/2014/main" id="{ECA375DC-1A75-D776-A9AB-0A8FD628621E}"/>
              </a:ext>
            </a:extLst>
          </p:cNvPr>
          <p:cNvGrpSpPr/>
          <p:nvPr/>
        </p:nvGrpSpPr>
        <p:grpSpPr>
          <a:xfrm rot="-5400000">
            <a:off x="6219010" y="-1200773"/>
            <a:ext cx="1923589" cy="4155628"/>
            <a:chOff x="7350442" y="2608992"/>
            <a:chExt cx="777239" cy="1673160"/>
          </a:xfrm>
        </p:grpSpPr>
        <p:sp>
          <p:nvSpPr>
            <p:cNvPr id="336" name="Google Shape;336;p34">
              <a:extLst>
                <a:ext uri="{FF2B5EF4-FFF2-40B4-BE49-F238E27FC236}">
                  <a16:creationId xmlns:a16="http://schemas.microsoft.com/office/drawing/2014/main" id="{E91BD7A1-A9CF-0203-C37C-306E68666EA8}"/>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4">
              <a:extLst>
                <a:ext uri="{FF2B5EF4-FFF2-40B4-BE49-F238E27FC236}">
                  <a16:creationId xmlns:a16="http://schemas.microsoft.com/office/drawing/2014/main" id="{735BD6DE-A9FF-C845-328A-BA94C72FBDFF}"/>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4">
              <a:extLst>
                <a:ext uri="{FF2B5EF4-FFF2-40B4-BE49-F238E27FC236}">
                  <a16:creationId xmlns:a16="http://schemas.microsoft.com/office/drawing/2014/main" id="{F0E8F411-981D-18E0-4F6B-A748B9BB2B46}"/>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4">
              <a:extLst>
                <a:ext uri="{FF2B5EF4-FFF2-40B4-BE49-F238E27FC236}">
                  <a16:creationId xmlns:a16="http://schemas.microsoft.com/office/drawing/2014/main" id="{60F4CAEB-4CD0-B27F-75B6-D2BEA9199615}"/>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4">
              <a:extLst>
                <a:ext uri="{FF2B5EF4-FFF2-40B4-BE49-F238E27FC236}">
                  <a16:creationId xmlns:a16="http://schemas.microsoft.com/office/drawing/2014/main" id="{DEC0ACFE-979B-CF86-1195-9637854EBB25}"/>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4">
              <a:extLst>
                <a:ext uri="{FF2B5EF4-FFF2-40B4-BE49-F238E27FC236}">
                  <a16:creationId xmlns:a16="http://schemas.microsoft.com/office/drawing/2014/main" id="{D8674229-3AEF-D7A1-EB64-D68A656EE165}"/>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4">
              <a:extLst>
                <a:ext uri="{FF2B5EF4-FFF2-40B4-BE49-F238E27FC236}">
                  <a16:creationId xmlns:a16="http://schemas.microsoft.com/office/drawing/2014/main" id="{CCA24344-7655-81B0-CA2C-1AF311CC77A8}"/>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4">
              <a:extLst>
                <a:ext uri="{FF2B5EF4-FFF2-40B4-BE49-F238E27FC236}">
                  <a16:creationId xmlns:a16="http://schemas.microsoft.com/office/drawing/2014/main" id="{2A0C01B1-289C-CAFF-D751-291B0F0A4E73}"/>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34">
            <a:extLst>
              <a:ext uri="{FF2B5EF4-FFF2-40B4-BE49-F238E27FC236}">
                <a16:creationId xmlns:a16="http://schemas.microsoft.com/office/drawing/2014/main" id="{FE197217-EAAD-B40B-BEE6-5991AA35C386}"/>
              </a:ext>
            </a:extLst>
          </p:cNvPr>
          <p:cNvSpPr/>
          <p:nvPr/>
        </p:nvSpPr>
        <p:spPr>
          <a:xfrm>
            <a:off x="2190425" y="970100"/>
            <a:ext cx="4810800" cy="3201900"/>
          </a:xfrm>
          <a:prstGeom prst="roundRect">
            <a:avLst>
              <a:gd name="adj" fmla="val 11903"/>
            </a:avLst>
          </a:prstGeom>
          <a:solidFill>
            <a:schemeClr val="accent4"/>
          </a:solidFill>
          <a:ln w="19050" cap="flat" cmpd="sng">
            <a:solidFill>
              <a:srgbClr val="3FF5E1"/>
            </a:solid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55989F29-97F0-F269-D551-A654B7188508}"/>
              </a:ext>
            </a:extLst>
          </p:cNvPr>
          <p:cNvSpPr txBox="1">
            <a:spLocks noGrp="1"/>
          </p:cNvSpPr>
          <p:nvPr>
            <p:ph type="title"/>
          </p:nvPr>
        </p:nvSpPr>
        <p:spPr>
          <a:xfrm>
            <a:off x="2577475" y="1378920"/>
            <a:ext cx="4036700" cy="57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EXTERNAL COMPONNET</a:t>
            </a:r>
            <a:endParaRPr dirty="0"/>
          </a:p>
        </p:txBody>
      </p:sp>
      <p:sp>
        <p:nvSpPr>
          <p:cNvPr id="346" name="Google Shape;346;p34">
            <a:extLst>
              <a:ext uri="{FF2B5EF4-FFF2-40B4-BE49-F238E27FC236}">
                <a16:creationId xmlns:a16="http://schemas.microsoft.com/office/drawing/2014/main" id="{71661BB5-4C1D-0FCB-2C05-CE944E5C092C}"/>
              </a:ext>
            </a:extLst>
          </p:cNvPr>
          <p:cNvSpPr txBox="1">
            <a:spLocks noGrp="1"/>
          </p:cNvSpPr>
          <p:nvPr>
            <p:ph type="subTitle" idx="1"/>
          </p:nvPr>
        </p:nvSpPr>
        <p:spPr>
          <a:xfrm>
            <a:off x="2916875" y="2530920"/>
            <a:ext cx="3357900" cy="133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t>An ultrasonic sensor is an output device that uses sound to accurately measure distance. It is often used to detect objects.</a:t>
            </a:r>
            <a:endParaRPr dirty="0"/>
          </a:p>
        </p:txBody>
      </p:sp>
      <p:sp>
        <p:nvSpPr>
          <p:cNvPr id="2" name="TextBox 1">
            <a:extLst>
              <a:ext uri="{FF2B5EF4-FFF2-40B4-BE49-F238E27FC236}">
                <a16:creationId xmlns:a16="http://schemas.microsoft.com/office/drawing/2014/main" id="{ECFBD18F-BA39-AE87-CA60-71804A470D02}"/>
              </a:ext>
            </a:extLst>
          </p:cNvPr>
          <p:cNvSpPr txBox="1"/>
          <p:nvPr/>
        </p:nvSpPr>
        <p:spPr>
          <a:xfrm>
            <a:off x="3275970" y="1954920"/>
            <a:ext cx="2593980" cy="461665"/>
          </a:xfrm>
          <a:prstGeom prst="rect">
            <a:avLst/>
          </a:prstGeom>
          <a:noFill/>
        </p:spPr>
        <p:txBody>
          <a:bodyPr wrap="none" rtlCol="0">
            <a:spAutoFit/>
          </a:bodyPr>
          <a:lstStyle/>
          <a:p>
            <a:pPr algn="r"/>
            <a:r>
              <a:rPr lang="en-US" sz="2400" dirty="0">
                <a:solidFill>
                  <a:schemeClr val="accent1"/>
                </a:solidFill>
                <a:latin typeface="Oswald" pitchFamily="2" charset="77"/>
              </a:rPr>
              <a:t>ULTRASONIC SENSOR</a:t>
            </a:r>
            <a:endParaRPr lang="en-US" sz="2400" dirty="0">
              <a:latin typeface="Oswald" pitchFamily="2" charset="77"/>
            </a:endParaRPr>
          </a:p>
        </p:txBody>
      </p:sp>
      <p:pic>
        <p:nvPicPr>
          <p:cNvPr id="4" name="Picture 3">
            <a:extLst>
              <a:ext uri="{FF2B5EF4-FFF2-40B4-BE49-F238E27FC236}">
                <a16:creationId xmlns:a16="http://schemas.microsoft.com/office/drawing/2014/main" id="{8C35881F-8E03-DA39-4349-90988B3C232F}"/>
              </a:ext>
            </a:extLst>
          </p:cNvPr>
          <p:cNvPicPr>
            <a:picLocks noChangeAspect="1"/>
          </p:cNvPicPr>
          <p:nvPr/>
        </p:nvPicPr>
        <p:blipFill>
          <a:blip r:embed="rId3"/>
          <a:stretch>
            <a:fillRect/>
          </a:stretch>
        </p:blipFill>
        <p:spPr>
          <a:xfrm>
            <a:off x="5181861" y="2593463"/>
            <a:ext cx="3704209" cy="2469473"/>
          </a:xfrm>
          <a:prstGeom prst="rect">
            <a:avLst/>
          </a:prstGeom>
        </p:spPr>
      </p:pic>
    </p:spTree>
    <p:extLst>
      <p:ext uri="{BB962C8B-B14F-4D97-AF65-F5344CB8AC3E}">
        <p14:creationId xmlns:p14="http://schemas.microsoft.com/office/powerpoint/2010/main" val="66986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B412BBFE-8A9B-5505-7929-A6573ACBEFFE}"/>
            </a:ext>
          </a:extLst>
        </p:cNvPr>
        <p:cNvGrpSpPr/>
        <p:nvPr/>
      </p:nvGrpSpPr>
      <p:grpSpPr>
        <a:xfrm>
          <a:off x="0" y="0"/>
          <a:ext cx="0" cy="0"/>
          <a:chOff x="0" y="0"/>
          <a:chExt cx="0" cy="0"/>
        </a:xfrm>
      </p:grpSpPr>
      <p:sp>
        <p:nvSpPr>
          <p:cNvPr id="518" name="Google Shape;518;p38">
            <a:extLst>
              <a:ext uri="{FF2B5EF4-FFF2-40B4-BE49-F238E27FC236}">
                <a16:creationId xmlns:a16="http://schemas.microsoft.com/office/drawing/2014/main" id="{A58457D4-2C5F-53A6-00C6-24E0894898E5}"/>
              </a:ext>
            </a:extLst>
          </p:cNvPr>
          <p:cNvSpPr/>
          <p:nvPr/>
        </p:nvSpPr>
        <p:spPr>
          <a:xfrm>
            <a:off x="6366850" y="0"/>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a:extLst>
              <a:ext uri="{FF2B5EF4-FFF2-40B4-BE49-F238E27FC236}">
                <a16:creationId xmlns:a16="http://schemas.microsoft.com/office/drawing/2014/main" id="{9B11C9FE-0E44-8F52-4535-233EC2479053}"/>
              </a:ext>
            </a:extLst>
          </p:cNvPr>
          <p:cNvSpPr/>
          <p:nvPr/>
        </p:nvSpPr>
        <p:spPr>
          <a:xfrm rot="10800000">
            <a:off x="-2167361" y="161225"/>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8">
            <a:extLst>
              <a:ext uri="{FF2B5EF4-FFF2-40B4-BE49-F238E27FC236}">
                <a16:creationId xmlns:a16="http://schemas.microsoft.com/office/drawing/2014/main" id="{19735AA5-7B92-9C0D-B41C-B3EEB2CA7A83}"/>
              </a:ext>
            </a:extLst>
          </p:cNvPr>
          <p:cNvGrpSpPr/>
          <p:nvPr/>
        </p:nvGrpSpPr>
        <p:grpSpPr>
          <a:xfrm>
            <a:off x="3971925" y="3938450"/>
            <a:ext cx="1200150" cy="114300"/>
            <a:chOff x="752475" y="981075"/>
            <a:chExt cx="1200150" cy="114300"/>
          </a:xfrm>
        </p:grpSpPr>
        <p:sp>
          <p:nvSpPr>
            <p:cNvPr id="522" name="Google Shape;522;p38">
              <a:extLst>
                <a:ext uri="{FF2B5EF4-FFF2-40B4-BE49-F238E27FC236}">
                  <a16:creationId xmlns:a16="http://schemas.microsoft.com/office/drawing/2014/main" id="{1FE2DCA6-8E2A-8FD4-C174-02F1A1252ADA}"/>
                </a:ext>
              </a:extLst>
            </p:cNvPr>
            <p:cNvSpPr/>
            <p:nvPr/>
          </p:nvSpPr>
          <p:spPr>
            <a:xfrm>
              <a:off x="7524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a:extLst>
                <a:ext uri="{FF2B5EF4-FFF2-40B4-BE49-F238E27FC236}">
                  <a16:creationId xmlns:a16="http://schemas.microsoft.com/office/drawing/2014/main" id="{1BD864F4-6B19-BB88-3689-ED8532E7412B}"/>
                </a:ext>
              </a:extLst>
            </p:cNvPr>
            <p:cNvSpPr/>
            <p:nvPr/>
          </p:nvSpPr>
          <p:spPr>
            <a:xfrm>
              <a:off x="9334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a:extLst>
                <a:ext uri="{FF2B5EF4-FFF2-40B4-BE49-F238E27FC236}">
                  <a16:creationId xmlns:a16="http://schemas.microsoft.com/office/drawing/2014/main" id="{DC7C63A0-57D3-0C5D-A367-2181C9E3010F}"/>
                </a:ext>
              </a:extLst>
            </p:cNvPr>
            <p:cNvSpPr/>
            <p:nvPr/>
          </p:nvSpPr>
          <p:spPr>
            <a:xfrm>
              <a:off x="11144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a:extLst>
                <a:ext uri="{FF2B5EF4-FFF2-40B4-BE49-F238E27FC236}">
                  <a16:creationId xmlns:a16="http://schemas.microsoft.com/office/drawing/2014/main" id="{1561C3C0-AECA-03B1-C5EB-A440A8C5CAF4}"/>
                </a:ext>
              </a:extLst>
            </p:cNvPr>
            <p:cNvSpPr/>
            <p:nvPr/>
          </p:nvSpPr>
          <p:spPr>
            <a:xfrm>
              <a:off x="129540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a:extLst>
                <a:ext uri="{FF2B5EF4-FFF2-40B4-BE49-F238E27FC236}">
                  <a16:creationId xmlns:a16="http://schemas.microsoft.com/office/drawing/2014/main" id="{FB032E99-7C2B-E161-2ADC-7C0C440C1505}"/>
                </a:ext>
              </a:extLst>
            </p:cNvPr>
            <p:cNvSpPr/>
            <p:nvPr/>
          </p:nvSpPr>
          <p:spPr>
            <a:xfrm>
              <a:off x="14763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a:extLst>
                <a:ext uri="{FF2B5EF4-FFF2-40B4-BE49-F238E27FC236}">
                  <a16:creationId xmlns:a16="http://schemas.microsoft.com/office/drawing/2014/main" id="{B569AFD6-E130-F448-8661-41CE09A35035}"/>
                </a:ext>
              </a:extLst>
            </p:cNvPr>
            <p:cNvSpPr/>
            <p:nvPr/>
          </p:nvSpPr>
          <p:spPr>
            <a:xfrm>
              <a:off x="16573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a:extLst>
                <a:ext uri="{FF2B5EF4-FFF2-40B4-BE49-F238E27FC236}">
                  <a16:creationId xmlns:a16="http://schemas.microsoft.com/office/drawing/2014/main" id="{573891AB-A04E-0E20-6301-49A98EDAAD89}"/>
                </a:ext>
              </a:extLst>
            </p:cNvPr>
            <p:cNvSpPr/>
            <p:nvPr/>
          </p:nvSpPr>
          <p:spPr>
            <a:xfrm>
              <a:off x="18383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42;p39">
            <a:extLst>
              <a:ext uri="{FF2B5EF4-FFF2-40B4-BE49-F238E27FC236}">
                <a16:creationId xmlns:a16="http://schemas.microsoft.com/office/drawing/2014/main" id="{89A51068-7BE5-1D93-A40E-7A42DB9FD303}"/>
              </a:ext>
            </a:extLst>
          </p:cNvPr>
          <p:cNvSpPr/>
          <p:nvPr/>
        </p:nvSpPr>
        <p:spPr>
          <a:xfrm>
            <a:off x="514350" y="985519"/>
            <a:ext cx="8188960" cy="3769361"/>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9AECC39F-6434-645D-7E16-A742A4A3C063}"/>
              </a:ext>
            </a:extLst>
          </p:cNvPr>
          <p:cNvSpPr txBox="1"/>
          <p:nvPr/>
        </p:nvSpPr>
        <p:spPr>
          <a:xfrm>
            <a:off x="1440248" y="388620"/>
            <a:ext cx="6378669" cy="461665"/>
          </a:xfrm>
          <a:prstGeom prst="rect">
            <a:avLst/>
          </a:prstGeom>
          <a:noFill/>
        </p:spPr>
        <p:txBody>
          <a:bodyPr wrap="none" rtlCol="0">
            <a:spAutoFit/>
          </a:bodyPr>
          <a:lstStyle/>
          <a:p>
            <a:pPr algn="ctr"/>
            <a:r>
              <a:rPr lang="en-US" sz="2400" dirty="0">
                <a:solidFill>
                  <a:schemeClr val="tx1"/>
                </a:solidFill>
                <a:latin typeface="Oswald" pitchFamily="2" charset="77"/>
              </a:rPr>
              <a:t>CONNECTION – ULTRASONIC SENSOR TO UNIHIKER K10</a:t>
            </a:r>
          </a:p>
        </p:txBody>
      </p:sp>
      <p:pic>
        <p:nvPicPr>
          <p:cNvPr id="2" name="Picture 1">
            <a:extLst>
              <a:ext uri="{FF2B5EF4-FFF2-40B4-BE49-F238E27FC236}">
                <a16:creationId xmlns:a16="http://schemas.microsoft.com/office/drawing/2014/main" id="{EF8BDE05-97A0-0874-BEB4-DC4D99132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380" y="1221544"/>
            <a:ext cx="4973240" cy="3533336"/>
          </a:xfrm>
          <a:prstGeom prst="rect">
            <a:avLst/>
          </a:prstGeom>
          <a:noFill/>
        </p:spPr>
      </p:pic>
    </p:spTree>
    <p:extLst>
      <p:ext uri="{BB962C8B-B14F-4D97-AF65-F5344CB8AC3E}">
        <p14:creationId xmlns:p14="http://schemas.microsoft.com/office/powerpoint/2010/main" val="1893382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1DE55F18-B390-C794-DAE9-3D9A49B9E0AA}"/>
            </a:ext>
          </a:extLst>
        </p:cNvPr>
        <p:cNvGrpSpPr/>
        <p:nvPr/>
      </p:nvGrpSpPr>
      <p:grpSpPr>
        <a:xfrm>
          <a:off x="0" y="0"/>
          <a:ext cx="0" cy="0"/>
          <a:chOff x="0" y="0"/>
          <a:chExt cx="0" cy="0"/>
        </a:xfrm>
      </p:grpSpPr>
      <p:sp>
        <p:nvSpPr>
          <p:cNvPr id="518" name="Google Shape;518;p38">
            <a:extLst>
              <a:ext uri="{FF2B5EF4-FFF2-40B4-BE49-F238E27FC236}">
                <a16:creationId xmlns:a16="http://schemas.microsoft.com/office/drawing/2014/main" id="{4DAF2B40-E41E-A836-16E3-511FE8B5F296}"/>
              </a:ext>
            </a:extLst>
          </p:cNvPr>
          <p:cNvSpPr/>
          <p:nvPr/>
        </p:nvSpPr>
        <p:spPr>
          <a:xfrm>
            <a:off x="6366850" y="0"/>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a:extLst>
              <a:ext uri="{FF2B5EF4-FFF2-40B4-BE49-F238E27FC236}">
                <a16:creationId xmlns:a16="http://schemas.microsoft.com/office/drawing/2014/main" id="{C16B2B9A-7E03-4567-4628-ACCE452F6E7B}"/>
              </a:ext>
            </a:extLst>
          </p:cNvPr>
          <p:cNvSpPr/>
          <p:nvPr/>
        </p:nvSpPr>
        <p:spPr>
          <a:xfrm rot="10800000">
            <a:off x="-2167361" y="161225"/>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8">
            <a:extLst>
              <a:ext uri="{FF2B5EF4-FFF2-40B4-BE49-F238E27FC236}">
                <a16:creationId xmlns:a16="http://schemas.microsoft.com/office/drawing/2014/main" id="{35038D05-C5D6-5CC2-79F9-A19504B53A4A}"/>
              </a:ext>
            </a:extLst>
          </p:cNvPr>
          <p:cNvGrpSpPr/>
          <p:nvPr/>
        </p:nvGrpSpPr>
        <p:grpSpPr>
          <a:xfrm>
            <a:off x="3971925" y="3938450"/>
            <a:ext cx="1200150" cy="114300"/>
            <a:chOff x="752475" y="981075"/>
            <a:chExt cx="1200150" cy="114300"/>
          </a:xfrm>
        </p:grpSpPr>
        <p:sp>
          <p:nvSpPr>
            <p:cNvPr id="522" name="Google Shape;522;p38">
              <a:extLst>
                <a:ext uri="{FF2B5EF4-FFF2-40B4-BE49-F238E27FC236}">
                  <a16:creationId xmlns:a16="http://schemas.microsoft.com/office/drawing/2014/main" id="{FF11CEED-1C92-E9B1-B17E-FF95BABE758B}"/>
                </a:ext>
              </a:extLst>
            </p:cNvPr>
            <p:cNvSpPr/>
            <p:nvPr/>
          </p:nvSpPr>
          <p:spPr>
            <a:xfrm>
              <a:off x="7524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a:extLst>
                <a:ext uri="{FF2B5EF4-FFF2-40B4-BE49-F238E27FC236}">
                  <a16:creationId xmlns:a16="http://schemas.microsoft.com/office/drawing/2014/main" id="{ED22FDD0-CE91-6E17-27A3-074DE278B88C}"/>
                </a:ext>
              </a:extLst>
            </p:cNvPr>
            <p:cNvSpPr/>
            <p:nvPr/>
          </p:nvSpPr>
          <p:spPr>
            <a:xfrm>
              <a:off x="9334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a:extLst>
                <a:ext uri="{FF2B5EF4-FFF2-40B4-BE49-F238E27FC236}">
                  <a16:creationId xmlns:a16="http://schemas.microsoft.com/office/drawing/2014/main" id="{119914A4-A4EF-7CFD-B0BF-E66C5F910B2E}"/>
                </a:ext>
              </a:extLst>
            </p:cNvPr>
            <p:cNvSpPr/>
            <p:nvPr/>
          </p:nvSpPr>
          <p:spPr>
            <a:xfrm>
              <a:off x="11144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a:extLst>
                <a:ext uri="{FF2B5EF4-FFF2-40B4-BE49-F238E27FC236}">
                  <a16:creationId xmlns:a16="http://schemas.microsoft.com/office/drawing/2014/main" id="{9D381400-CA69-522D-616E-885768417B46}"/>
                </a:ext>
              </a:extLst>
            </p:cNvPr>
            <p:cNvSpPr/>
            <p:nvPr/>
          </p:nvSpPr>
          <p:spPr>
            <a:xfrm>
              <a:off x="129540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a:extLst>
                <a:ext uri="{FF2B5EF4-FFF2-40B4-BE49-F238E27FC236}">
                  <a16:creationId xmlns:a16="http://schemas.microsoft.com/office/drawing/2014/main" id="{7253781A-1FC4-29CD-CF13-4251409DC68F}"/>
                </a:ext>
              </a:extLst>
            </p:cNvPr>
            <p:cNvSpPr/>
            <p:nvPr/>
          </p:nvSpPr>
          <p:spPr>
            <a:xfrm>
              <a:off x="14763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a:extLst>
                <a:ext uri="{FF2B5EF4-FFF2-40B4-BE49-F238E27FC236}">
                  <a16:creationId xmlns:a16="http://schemas.microsoft.com/office/drawing/2014/main" id="{53B6B556-E31A-AA43-7EE8-BC3F39013AF3}"/>
                </a:ext>
              </a:extLst>
            </p:cNvPr>
            <p:cNvSpPr/>
            <p:nvPr/>
          </p:nvSpPr>
          <p:spPr>
            <a:xfrm>
              <a:off x="16573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a:extLst>
                <a:ext uri="{FF2B5EF4-FFF2-40B4-BE49-F238E27FC236}">
                  <a16:creationId xmlns:a16="http://schemas.microsoft.com/office/drawing/2014/main" id="{0480C622-F671-351B-F76F-BA1149503A1B}"/>
                </a:ext>
              </a:extLst>
            </p:cNvPr>
            <p:cNvSpPr/>
            <p:nvPr/>
          </p:nvSpPr>
          <p:spPr>
            <a:xfrm>
              <a:off x="18383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42;p39">
            <a:extLst>
              <a:ext uri="{FF2B5EF4-FFF2-40B4-BE49-F238E27FC236}">
                <a16:creationId xmlns:a16="http://schemas.microsoft.com/office/drawing/2014/main" id="{44311CAB-26D7-D4CF-B1D1-CE92044B9BB9}"/>
              </a:ext>
            </a:extLst>
          </p:cNvPr>
          <p:cNvSpPr/>
          <p:nvPr/>
        </p:nvSpPr>
        <p:spPr>
          <a:xfrm>
            <a:off x="289369" y="985519"/>
            <a:ext cx="8565264" cy="3769361"/>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F446F217-9EA8-F9C2-009C-CEABA0F97246}"/>
              </a:ext>
            </a:extLst>
          </p:cNvPr>
          <p:cNvSpPr txBox="1"/>
          <p:nvPr/>
        </p:nvSpPr>
        <p:spPr>
          <a:xfrm>
            <a:off x="3371067" y="388620"/>
            <a:ext cx="2517036" cy="461665"/>
          </a:xfrm>
          <a:prstGeom prst="rect">
            <a:avLst/>
          </a:prstGeom>
          <a:noFill/>
        </p:spPr>
        <p:txBody>
          <a:bodyPr wrap="none" rtlCol="0">
            <a:spAutoFit/>
          </a:bodyPr>
          <a:lstStyle/>
          <a:p>
            <a:pPr algn="ctr"/>
            <a:r>
              <a:rPr lang="en-US" sz="2400" dirty="0">
                <a:solidFill>
                  <a:schemeClr val="tx1"/>
                </a:solidFill>
                <a:latin typeface="Oswald" pitchFamily="2" charset="77"/>
              </a:rPr>
              <a:t>ADDING EXTENSIONS</a:t>
            </a:r>
          </a:p>
        </p:txBody>
      </p:sp>
      <p:pic>
        <p:nvPicPr>
          <p:cNvPr id="3" name="Picture 2">
            <a:extLst>
              <a:ext uri="{FF2B5EF4-FFF2-40B4-BE49-F238E27FC236}">
                <a16:creationId xmlns:a16="http://schemas.microsoft.com/office/drawing/2014/main" id="{96429452-76F0-F97C-8C35-410410A18982}"/>
              </a:ext>
            </a:extLst>
          </p:cNvPr>
          <p:cNvPicPr>
            <a:picLocks noChangeAspect="1"/>
          </p:cNvPicPr>
          <p:nvPr/>
        </p:nvPicPr>
        <p:blipFill>
          <a:blip r:embed="rId3"/>
          <a:stretch>
            <a:fillRect/>
          </a:stretch>
        </p:blipFill>
        <p:spPr>
          <a:xfrm>
            <a:off x="3445170" y="1238490"/>
            <a:ext cx="5363162" cy="3162281"/>
          </a:xfrm>
          <a:prstGeom prst="rect">
            <a:avLst/>
          </a:prstGeom>
          <a:effectLst>
            <a:softEdge rad="0"/>
          </a:effectLst>
        </p:spPr>
      </p:pic>
      <p:sp>
        <p:nvSpPr>
          <p:cNvPr id="4" name="Google Shape;361;p35">
            <a:extLst>
              <a:ext uri="{FF2B5EF4-FFF2-40B4-BE49-F238E27FC236}">
                <a16:creationId xmlns:a16="http://schemas.microsoft.com/office/drawing/2014/main" id="{5878C4EC-C8D2-0C92-CA13-41940DECE744}"/>
              </a:ext>
            </a:extLst>
          </p:cNvPr>
          <p:cNvSpPr txBox="1">
            <a:spLocks/>
          </p:cNvSpPr>
          <p:nvPr/>
        </p:nvSpPr>
        <p:spPr>
          <a:xfrm>
            <a:off x="565390" y="1296365"/>
            <a:ext cx="2824135" cy="32640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Click on the [EXTENSIONS] icon on the bottom left corner of Mind+</a:t>
            </a:r>
          </a:p>
          <a:p>
            <a:pPr marL="0" indent="0" algn="just"/>
            <a:endParaRPr lang="en-US" dirty="0">
              <a:solidFill>
                <a:schemeClr val="tx2"/>
              </a:solidFill>
            </a:endParaRPr>
          </a:p>
          <a:p>
            <a:pPr marL="0" indent="0" algn="just"/>
            <a:r>
              <a:rPr lang="en-US" dirty="0">
                <a:solidFill>
                  <a:schemeClr val="tx2"/>
                </a:solidFill>
              </a:rPr>
              <a:t>The list of extensions will be displayed</a:t>
            </a:r>
          </a:p>
          <a:p>
            <a:pPr marL="0" indent="0" algn="just"/>
            <a:endParaRPr lang="en-US" dirty="0">
              <a:solidFill>
                <a:schemeClr val="tx2"/>
              </a:solidFill>
            </a:endParaRPr>
          </a:p>
          <a:p>
            <a:pPr marL="0" indent="0" algn="just"/>
            <a:r>
              <a:rPr lang="en-US" dirty="0">
                <a:solidFill>
                  <a:schemeClr val="tx2"/>
                </a:solidFill>
              </a:rPr>
              <a:t>Click on the [SENSOR] tab</a:t>
            </a:r>
          </a:p>
          <a:p>
            <a:pPr marL="0" indent="0" algn="just"/>
            <a:endParaRPr lang="en-US" dirty="0">
              <a:solidFill>
                <a:schemeClr val="tx2"/>
              </a:solidFill>
            </a:endParaRPr>
          </a:p>
          <a:p>
            <a:pPr marL="0" indent="0" algn="just"/>
            <a:r>
              <a:rPr lang="en-US" dirty="0">
                <a:solidFill>
                  <a:schemeClr val="tx2"/>
                </a:solidFill>
              </a:rPr>
              <a:t>Select the [ULTRASONIC SENSOR] extension</a:t>
            </a:r>
          </a:p>
          <a:p>
            <a:pPr marL="0" indent="0" algn="just"/>
            <a:endParaRPr lang="en-US" dirty="0">
              <a:solidFill>
                <a:schemeClr val="tx2"/>
              </a:solidFill>
            </a:endParaRPr>
          </a:p>
          <a:p>
            <a:pPr marL="0" indent="0" algn="just"/>
            <a:r>
              <a:rPr lang="en-US" dirty="0">
                <a:solidFill>
                  <a:schemeClr val="tx2"/>
                </a:solidFill>
              </a:rPr>
              <a:t>When done, the [ULTRASONIC SENSOR] extension will be found on the code menu</a:t>
            </a:r>
          </a:p>
          <a:p>
            <a:pPr marL="0" indent="0" algn="just"/>
            <a:endParaRPr lang="en-US" dirty="0">
              <a:solidFill>
                <a:schemeClr val="tx2"/>
              </a:solidFill>
            </a:endParaRPr>
          </a:p>
        </p:txBody>
      </p:sp>
    </p:spTree>
    <p:extLst>
      <p:ext uri="{BB962C8B-B14F-4D97-AF65-F5344CB8AC3E}">
        <p14:creationId xmlns:p14="http://schemas.microsoft.com/office/powerpoint/2010/main" val="356587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DE288A5B-4D46-50B0-55EC-A858EB8F1405}"/>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EBF3B4F9-E9AF-7508-3C20-BF4317AB87EC}"/>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8:</a:t>
            </a:r>
            <a:r>
              <a:rPr lang="en-US" dirty="0">
                <a:solidFill>
                  <a:schemeClr val="accent1"/>
                </a:solidFill>
              </a:rPr>
              <a:t> ULTRASONIC SENSOR</a:t>
            </a:r>
          </a:p>
        </p:txBody>
      </p:sp>
      <p:sp>
        <p:nvSpPr>
          <p:cNvPr id="2" name="TextBox 1">
            <a:extLst>
              <a:ext uri="{FF2B5EF4-FFF2-40B4-BE49-F238E27FC236}">
                <a16:creationId xmlns:a16="http://schemas.microsoft.com/office/drawing/2014/main" id="{01FD4DB1-26AC-687A-F0D8-9EEF14DA38DE}"/>
              </a:ext>
            </a:extLst>
          </p:cNvPr>
          <p:cNvSpPr txBox="1"/>
          <p:nvPr/>
        </p:nvSpPr>
        <p:spPr>
          <a:xfrm>
            <a:off x="7413630" y="507293"/>
            <a:ext cx="1287533" cy="307777"/>
          </a:xfrm>
          <a:prstGeom prst="rect">
            <a:avLst/>
          </a:prstGeom>
          <a:noFill/>
        </p:spPr>
        <p:txBody>
          <a:bodyPr wrap="none" rtlCol="0">
            <a:spAutoFit/>
          </a:bodyPr>
          <a:lstStyle/>
          <a:p>
            <a:pPr algn="r"/>
            <a:r>
              <a:rPr lang="en-US" dirty="0">
                <a:solidFill>
                  <a:schemeClr val="accent1"/>
                </a:solidFill>
                <a:latin typeface="Oswald" pitchFamily="2" charset="77"/>
              </a:rPr>
              <a:t>SHOW DISTANCE</a:t>
            </a:r>
            <a:endParaRPr lang="en-US" dirty="0">
              <a:latin typeface="Oswald" pitchFamily="2" charset="77"/>
            </a:endParaRPr>
          </a:p>
        </p:txBody>
      </p:sp>
      <p:sp>
        <p:nvSpPr>
          <p:cNvPr id="7" name="Google Shape;361;p35">
            <a:extLst>
              <a:ext uri="{FF2B5EF4-FFF2-40B4-BE49-F238E27FC236}">
                <a16:creationId xmlns:a16="http://schemas.microsoft.com/office/drawing/2014/main" id="{550B8F4C-0BEC-B863-39AD-4B967CB1E225}"/>
              </a:ext>
            </a:extLst>
          </p:cNvPr>
          <p:cNvSpPr txBox="1">
            <a:spLocks/>
          </p:cNvSpPr>
          <p:nvPr/>
        </p:nvSpPr>
        <p:spPr>
          <a:xfrm>
            <a:off x="1905200" y="4063507"/>
            <a:ext cx="5632449" cy="3295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t>The values returned by the ultrasonic sensor is the distance to an obstacle detected by the ultrasonic sensor. The unit of measurement is in “cm” or “inch”.</a:t>
            </a:r>
          </a:p>
          <a:p>
            <a:pPr marL="0" indent="0" algn="just"/>
            <a:endParaRPr lang="en-US" sz="1100" i="1" dirty="0"/>
          </a:p>
          <a:p>
            <a:pPr marL="0" indent="0" algn="just"/>
            <a:r>
              <a:rPr lang="en-US" sz="1100" i="1" dirty="0"/>
              <a:t>Upload the above and observe the result on Unihiker K10.</a:t>
            </a:r>
          </a:p>
        </p:txBody>
      </p:sp>
      <p:pic>
        <p:nvPicPr>
          <p:cNvPr id="3" name="Picture 2">
            <a:extLst>
              <a:ext uri="{FF2B5EF4-FFF2-40B4-BE49-F238E27FC236}">
                <a16:creationId xmlns:a16="http://schemas.microsoft.com/office/drawing/2014/main" id="{E98F464D-227F-D751-A0B5-F352D4B3A8B3}"/>
              </a:ext>
            </a:extLst>
          </p:cNvPr>
          <p:cNvPicPr>
            <a:picLocks noChangeAspect="1"/>
          </p:cNvPicPr>
          <p:nvPr/>
        </p:nvPicPr>
        <p:blipFill>
          <a:blip r:embed="rId3"/>
          <a:srcRect/>
          <a:stretch/>
        </p:blipFill>
        <p:spPr bwMode="auto">
          <a:xfrm>
            <a:off x="829390" y="947531"/>
            <a:ext cx="7774629" cy="2983514"/>
          </a:xfrm>
          <a:prstGeom prst="rect">
            <a:avLst/>
          </a:prstGeom>
          <a:noFill/>
          <a:ln>
            <a:noFill/>
          </a:ln>
        </p:spPr>
      </p:pic>
    </p:spTree>
    <p:extLst>
      <p:ext uri="{BB962C8B-B14F-4D97-AF65-F5344CB8AC3E}">
        <p14:creationId xmlns:p14="http://schemas.microsoft.com/office/powerpoint/2010/main" val="124750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CC0AB3E8-5678-7E3F-2AE8-7F3E295EB3AD}"/>
            </a:ext>
          </a:extLst>
        </p:cNvPr>
        <p:cNvGrpSpPr/>
        <p:nvPr/>
      </p:nvGrpSpPr>
      <p:grpSpPr>
        <a:xfrm>
          <a:off x="0" y="0"/>
          <a:ext cx="0" cy="0"/>
          <a:chOff x="0" y="0"/>
          <a:chExt cx="0" cy="0"/>
        </a:xfrm>
      </p:grpSpPr>
      <p:grpSp>
        <p:nvGrpSpPr>
          <p:cNvPr id="326" name="Google Shape;326;p34">
            <a:extLst>
              <a:ext uri="{FF2B5EF4-FFF2-40B4-BE49-F238E27FC236}">
                <a16:creationId xmlns:a16="http://schemas.microsoft.com/office/drawing/2014/main" id="{6BA1D326-FF2B-9EDA-4BED-4EC31829E238}"/>
              </a:ext>
            </a:extLst>
          </p:cNvPr>
          <p:cNvGrpSpPr/>
          <p:nvPr/>
        </p:nvGrpSpPr>
        <p:grpSpPr>
          <a:xfrm rot="5400000" flipH="1">
            <a:off x="642710" y="2353952"/>
            <a:ext cx="1923589" cy="4155628"/>
            <a:chOff x="7350442" y="2608992"/>
            <a:chExt cx="777239" cy="1673160"/>
          </a:xfrm>
        </p:grpSpPr>
        <p:sp>
          <p:nvSpPr>
            <p:cNvPr id="327" name="Google Shape;327;p34">
              <a:extLst>
                <a:ext uri="{FF2B5EF4-FFF2-40B4-BE49-F238E27FC236}">
                  <a16:creationId xmlns:a16="http://schemas.microsoft.com/office/drawing/2014/main" id="{93B81B7D-59B8-6182-0E31-13A5ECA32DCA}"/>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34">
              <a:extLst>
                <a:ext uri="{FF2B5EF4-FFF2-40B4-BE49-F238E27FC236}">
                  <a16:creationId xmlns:a16="http://schemas.microsoft.com/office/drawing/2014/main" id="{905B9007-8BE1-ECD3-436E-5C8C0FD6FFDF}"/>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4">
              <a:extLst>
                <a:ext uri="{FF2B5EF4-FFF2-40B4-BE49-F238E27FC236}">
                  <a16:creationId xmlns:a16="http://schemas.microsoft.com/office/drawing/2014/main" id="{25109E04-55A8-A208-029B-70D2AFDD45B2}"/>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4">
              <a:extLst>
                <a:ext uri="{FF2B5EF4-FFF2-40B4-BE49-F238E27FC236}">
                  <a16:creationId xmlns:a16="http://schemas.microsoft.com/office/drawing/2014/main" id="{5F5C51CC-FE99-2E60-AA1B-9793D78962BD}"/>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4">
              <a:extLst>
                <a:ext uri="{FF2B5EF4-FFF2-40B4-BE49-F238E27FC236}">
                  <a16:creationId xmlns:a16="http://schemas.microsoft.com/office/drawing/2014/main" id="{00DE8A67-CAA5-9B46-7922-733F5FA1A6BD}"/>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4">
              <a:extLst>
                <a:ext uri="{FF2B5EF4-FFF2-40B4-BE49-F238E27FC236}">
                  <a16:creationId xmlns:a16="http://schemas.microsoft.com/office/drawing/2014/main" id="{DD9069A5-CE47-2D52-067E-4A30564643AE}"/>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34">
              <a:extLst>
                <a:ext uri="{FF2B5EF4-FFF2-40B4-BE49-F238E27FC236}">
                  <a16:creationId xmlns:a16="http://schemas.microsoft.com/office/drawing/2014/main" id="{6E908F04-F75E-7444-F215-79BA6D26C82F}"/>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34">
              <a:extLst>
                <a:ext uri="{FF2B5EF4-FFF2-40B4-BE49-F238E27FC236}">
                  <a16:creationId xmlns:a16="http://schemas.microsoft.com/office/drawing/2014/main" id="{F06BCCE3-04DD-053F-552A-F2491857E56A}"/>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34">
            <a:extLst>
              <a:ext uri="{FF2B5EF4-FFF2-40B4-BE49-F238E27FC236}">
                <a16:creationId xmlns:a16="http://schemas.microsoft.com/office/drawing/2014/main" id="{21C99CF5-A301-C016-6345-E0D98FD3E4EA}"/>
              </a:ext>
            </a:extLst>
          </p:cNvPr>
          <p:cNvGrpSpPr/>
          <p:nvPr/>
        </p:nvGrpSpPr>
        <p:grpSpPr>
          <a:xfrm rot="-5400000">
            <a:off x="6219010" y="-1200773"/>
            <a:ext cx="1923589" cy="4155628"/>
            <a:chOff x="7350442" y="2608992"/>
            <a:chExt cx="777239" cy="1673160"/>
          </a:xfrm>
        </p:grpSpPr>
        <p:sp>
          <p:nvSpPr>
            <p:cNvPr id="336" name="Google Shape;336;p34">
              <a:extLst>
                <a:ext uri="{FF2B5EF4-FFF2-40B4-BE49-F238E27FC236}">
                  <a16:creationId xmlns:a16="http://schemas.microsoft.com/office/drawing/2014/main" id="{FB607D04-D66A-FB47-5AF4-F295325D6575}"/>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4">
              <a:extLst>
                <a:ext uri="{FF2B5EF4-FFF2-40B4-BE49-F238E27FC236}">
                  <a16:creationId xmlns:a16="http://schemas.microsoft.com/office/drawing/2014/main" id="{43260C92-5DEC-B8FC-DCF4-0C1E2820B475}"/>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4">
              <a:extLst>
                <a:ext uri="{FF2B5EF4-FFF2-40B4-BE49-F238E27FC236}">
                  <a16:creationId xmlns:a16="http://schemas.microsoft.com/office/drawing/2014/main" id="{ED65DEAA-0BA5-3881-22A5-84C22371CE48}"/>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4">
              <a:extLst>
                <a:ext uri="{FF2B5EF4-FFF2-40B4-BE49-F238E27FC236}">
                  <a16:creationId xmlns:a16="http://schemas.microsoft.com/office/drawing/2014/main" id="{7F6BFCDA-C764-8DD1-E2AA-58CE5390CD3F}"/>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4">
              <a:extLst>
                <a:ext uri="{FF2B5EF4-FFF2-40B4-BE49-F238E27FC236}">
                  <a16:creationId xmlns:a16="http://schemas.microsoft.com/office/drawing/2014/main" id="{EE0DBC31-2524-6000-EDC9-377289862F2D}"/>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4">
              <a:extLst>
                <a:ext uri="{FF2B5EF4-FFF2-40B4-BE49-F238E27FC236}">
                  <a16:creationId xmlns:a16="http://schemas.microsoft.com/office/drawing/2014/main" id="{7308363F-413A-BC0E-C483-026208188518}"/>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4">
              <a:extLst>
                <a:ext uri="{FF2B5EF4-FFF2-40B4-BE49-F238E27FC236}">
                  <a16:creationId xmlns:a16="http://schemas.microsoft.com/office/drawing/2014/main" id="{EA39859E-12F4-D83E-EDD5-618D5D38F825}"/>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4">
              <a:extLst>
                <a:ext uri="{FF2B5EF4-FFF2-40B4-BE49-F238E27FC236}">
                  <a16:creationId xmlns:a16="http://schemas.microsoft.com/office/drawing/2014/main" id="{485382BC-6EBE-9DF9-6707-F5D329057B70}"/>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34">
            <a:extLst>
              <a:ext uri="{FF2B5EF4-FFF2-40B4-BE49-F238E27FC236}">
                <a16:creationId xmlns:a16="http://schemas.microsoft.com/office/drawing/2014/main" id="{69EAC39F-D82E-A8E2-E3FA-A2BD155BF48D}"/>
              </a:ext>
            </a:extLst>
          </p:cNvPr>
          <p:cNvSpPr/>
          <p:nvPr/>
        </p:nvSpPr>
        <p:spPr>
          <a:xfrm>
            <a:off x="2190425" y="970100"/>
            <a:ext cx="4810800" cy="3201900"/>
          </a:xfrm>
          <a:prstGeom prst="roundRect">
            <a:avLst>
              <a:gd name="adj" fmla="val 11903"/>
            </a:avLst>
          </a:prstGeom>
          <a:solidFill>
            <a:schemeClr val="accent4"/>
          </a:solidFill>
          <a:ln w="19050" cap="flat" cmpd="sng">
            <a:solidFill>
              <a:srgbClr val="3FF5E1"/>
            </a:solid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E722B68A-8CAA-0227-30ED-6C5E4CB6B3F0}"/>
              </a:ext>
            </a:extLst>
          </p:cNvPr>
          <p:cNvSpPr txBox="1">
            <a:spLocks noGrp="1"/>
          </p:cNvSpPr>
          <p:nvPr>
            <p:ph type="title"/>
          </p:nvPr>
        </p:nvSpPr>
        <p:spPr>
          <a:xfrm>
            <a:off x="2577475" y="1378920"/>
            <a:ext cx="4036700" cy="57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EXTERNAL COMPONNET</a:t>
            </a:r>
            <a:endParaRPr dirty="0"/>
          </a:p>
        </p:txBody>
      </p:sp>
      <p:sp>
        <p:nvSpPr>
          <p:cNvPr id="346" name="Google Shape;346;p34">
            <a:extLst>
              <a:ext uri="{FF2B5EF4-FFF2-40B4-BE49-F238E27FC236}">
                <a16:creationId xmlns:a16="http://schemas.microsoft.com/office/drawing/2014/main" id="{B71768BA-28DD-5F30-10D4-A2DC07305518}"/>
              </a:ext>
            </a:extLst>
          </p:cNvPr>
          <p:cNvSpPr txBox="1">
            <a:spLocks noGrp="1"/>
          </p:cNvSpPr>
          <p:nvPr>
            <p:ph type="subTitle" idx="1"/>
          </p:nvPr>
        </p:nvSpPr>
        <p:spPr>
          <a:xfrm>
            <a:off x="2435823" y="2530920"/>
            <a:ext cx="4272355" cy="133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t>A servo motor is an output device with integrated gears and a shaft that can be precisely controlled. Standard servos allow the shaft to be positioned at various angles, usually between 0 and 180 degrees. </a:t>
            </a:r>
            <a:endParaRPr dirty="0"/>
          </a:p>
        </p:txBody>
      </p:sp>
      <p:sp>
        <p:nvSpPr>
          <p:cNvPr id="2" name="TextBox 1">
            <a:extLst>
              <a:ext uri="{FF2B5EF4-FFF2-40B4-BE49-F238E27FC236}">
                <a16:creationId xmlns:a16="http://schemas.microsoft.com/office/drawing/2014/main" id="{94E34EAF-EB79-9491-BF6D-DB07290A24A1}"/>
              </a:ext>
            </a:extLst>
          </p:cNvPr>
          <p:cNvSpPr txBox="1"/>
          <p:nvPr/>
        </p:nvSpPr>
        <p:spPr>
          <a:xfrm>
            <a:off x="3658128" y="1954920"/>
            <a:ext cx="1827744" cy="461665"/>
          </a:xfrm>
          <a:prstGeom prst="rect">
            <a:avLst/>
          </a:prstGeom>
          <a:noFill/>
        </p:spPr>
        <p:txBody>
          <a:bodyPr wrap="none" rtlCol="0">
            <a:spAutoFit/>
          </a:bodyPr>
          <a:lstStyle/>
          <a:p>
            <a:pPr algn="ctr"/>
            <a:r>
              <a:rPr lang="en-US" sz="2400" dirty="0">
                <a:solidFill>
                  <a:schemeClr val="accent1"/>
                </a:solidFill>
                <a:latin typeface="Oswald" pitchFamily="2" charset="77"/>
              </a:rPr>
              <a:t>SERVO MOTOR</a:t>
            </a:r>
            <a:endParaRPr lang="en-US" sz="2400" dirty="0">
              <a:latin typeface="Oswald" pitchFamily="2" charset="77"/>
            </a:endParaRPr>
          </a:p>
        </p:txBody>
      </p:sp>
      <p:pic>
        <p:nvPicPr>
          <p:cNvPr id="5" name="Picture 4">
            <a:extLst>
              <a:ext uri="{FF2B5EF4-FFF2-40B4-BE49-F238E27FC236}">
                <a16:creationId xmlns:a16="http://schemas.microsoft.com/office/drawing/2014/main" id="{A7F7E59A-EE17-4182-9F21-996842DADE6B}"/>
              </a:ext>
            </a:extLst>
          </p:cNvPr>
          <p:cNvPicPr>
            <a:picLocks noChangeAspect="1"/>
          </p:cNvPicPr>
          <p:nvPr/>
        </p:nvPicPr>
        <p:blipFill>
          <a:blip r:embed="rId3"/>
          <a:stretch>
            <a:fillRect/>
          </a:stretch>
        </p:blipFill>
        <p:spPr>
          <a:xfrm rot="20770017">
            <a:off x="6246972" y="2943023"/>
            <a:ext cx="2006600" cy="2006600"/>
          </a:xfrm>
          <a:prstGeom prst="rect">
            <a:avLst/>
          </a:prstGeom>
        </p:spPr>
      </p:pic>
    </p:spTree>
    <p:extLst>
      <p:ext uri="{BB962C8B-B14F-4D97-AF65-F5344CB8AC3E}">
        <p14:creationId xmlns:p14="http://schemas.microsoft.com/office/powerpoint/2010/main" val="2143990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8AE64DBE-ED3E-50F8-B40C-EFA9EE637DC8}"/>
            </a:ext>
          </a:extLst>
        </p:cNvPr>
        <p:cNvGrpSpPr/>
        <p:nvPr/>
      </p:nvGrpSpPr>
      <p:grpSpPr>
        <a:xfrm>
          <a:off x="0" y="0"/>
          <a:ext cx="0" cy="0"/>
          <a:chOff x="0" y="0"/>
          <a:chExt cx="0" cy="0"/>
        </a:xfrm>
      </p:grpSpPr>
      <p:sp>
        <p:nvSpPr>
          <p:cNvPr id="518" name="Google Shape;518;p38">
            <a:extLst>
              <a:ext uri="{FF2B5EF4-FFF2-40B4-BE49-F238E27FC236}">
                <a16:creationId xmlns:a16="http://schemas.microsoft.com/office/drawing/2014/main" id="{40643670-D62B-FE30-168B-ECDE93155974}"/>
              </a:ext>
            </a:extLst>
          </p:cNvPr>
          <p:cNvSpPr/>
          <p:nvPr/>
        </p:nvSpPr>
        <p:spPr>
          <a:xfrm>
            <a:off x="6366850" y="0"/>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a:extLst>
              <a:ext uri="{FF2B5EF4-FFF2-40B4-BE49-F238E27FC236}">
                <a16:creationId xmlns:a16="http://schemas.microsoft.com/office/drawing/2014/main" id="{7728A2CB-33A4-F9EF-4EEC-0D7A53E8FC4E}"/>
              </a:ext>
            </a:extLst>
          </p:cNvPr>
          <p:cNvSpPr/>
          <p:nvPr/>
        </p:nvSpPr>
        <p:spPr>
          <a:xfrm rot="10800000">
            <a:off x="-2167361" y="161225"/>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8">
            <a:extLst>
              <a:ext uri="{FF2B5EF4-FFF2-40B4-BE49-F238E27FC236}">
                <a16:creationId xmlns:a16="http://schemas.microsoft.com/office/drawing/2014/main" id="{65F395F6-643B-F4CC-0224-D423C82E11CB}"/>
              </a:ext>
            </a:extLst>
          </p:cNvPr>
          <p:cNvGrpSpPr/>
          <p:nvPr/>
        </p:nvGrpSpPr>
        <p:grpSpPr>
          <a:xfrm>
            <a:off x="3971925" y="3938450"/>
            <a:ext cx="1200150" cy="114300"/>
            <a:chOff x="752475" y="981075"/>
            <a:chExt cx="1200150" cy="114300"/>
          </a:xfrm>
        </p:grpSpPr>
        <p:sp>
          <p:nvSpPr>
            <p:cNvPr id="522" name="Google Shape;522;p38">
              <a:extLst>
                <a:ext uri="{FF2B5EF4-FFF2-40B4-BE49-F238E27FC236}">
                  <a16:creationId xmlns:a16="http://schemas.microsoft.com/office/drawing/2014/main" id="{6365CEA7-6E97-0A6F-55F5-70ABB9ECC274}"/>
                </a:ext>
              </a:extLst>
            </p:cNvPr>
            <p:cNvSpPr/>
            <p:nvPr/>
          </p:nvSpPr>
          <p:spPr>
            <a:xfrm>
              <a:off x="7524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a:extLst>
                <a:ext uri="{FF2B5EF4-FFF2-40B4-BE49-F238E27FC236}">
                  <a16:creationId xmlns:a16="http://schemas.microsoft.com/office/drawing/2014/main" id="{F6A1AF65-46C3-C0AC-5539-F00E5D6AE485}"/>
                </a:ext>
              </a:extLst>
            </p:cNvPr>
            <p:cNvSpPr/>
            <p:nvPr/>
          </p:nvSpPr>
          <p:spPr>
            <a:xfrm>
              <a:off x="9334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a:extLst>
                <a:ext uri="{FF2B5EF4-FFF2-40B4-BE49-F238E27FC236}">
                  <a16:creationId xmlns:a16="http://schemas.microsoft.com/office/drawing/2014/main" id="{375ED1C4-E43C-01D5-C31D-3A30202995B1}"/>
                </a:ext>
              </a:extLst>
            </p:cNvPr>
            <p:cNvSpPr/>
            <p:nvPr/>
          </p:nvSpPr>
          <p:spPr>
            <a:xfrm>
              <a:off x="11144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a:extLst>
                <a:ext uri="{FF2B5EF4-FFF2-40B4-BE49-F238E27FC236}">
                  <a16:creationId xmlns:a16="http://schemas.microsoft.com/office/drawing/2014/main" id="{08830C46-9E6B-E164-538B-DD0316534AEA}"/>
                </a:ext>
              </a:extLst>
            </p:cNvPr>
            <p:cNvSpPr/>
            <p:nvPr/>
          </p:nvSpPr>
          <p:spPr>
            <a:xfrm>
              <a:off x="129540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a:extLst>
                <a:ext uri="{FF2B5EF4-FFF2-40B4-BE49-F238E27FC236}">
                  <a16:creationId xmlns:a16="http://schemas.microsoft.com/office/drawing/2014/main" id="{9D1FDE4E-BCC6-E1DE-62FF-223E0456834C}"/>
                </a:ext>
              </a:extLst>
            </p:cNvPr>
            <p:cNvSpPr/>
            <p:nvPr/>
          </p:nvSpPr>
          <p:spPr>
            <a:xfrm>
              <a:off x="14763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a:extLst>
                <a:ext uri="{FF2B5EF4-FFF2-40B4-BE49-F238E27FC236}">
                  <a16:creationId xmlns:a16="http://schemas.microsoft.com/office/drawing/2014/main" id="{AF4EDA13-BAB9-BA55-3346-C8A15E04F1F0}"/>
                </a:ext>
              </a:extLst>
            </p:cNvPr>
            <p:cNvSpPr/>
            <p:nvPr/>
          </p:nvSpPr>
          <p:spPr>
            <a:xfrm>
              <a:off x="16573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a:extLst>
                <a:ext uri="{FF2B5EF4-FFF2-40B4-BE49-F238E27FC236}">
                  <a16:creationId xmlns:a16="http://schemas.microsoft.com/office/drawing/2014/main" id="{C1D47E53-5B69-09A3-CCF5-288C28273FF8}"/>
                </a:ext>
              </a:extLst>
            </p:cNvPr>
            <p:cNvSpPr/>
            <p:nvPr/>
          </p:nvSpPr>
          <p:spPr>
            <a:xfrm>
              <a:off x="18383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42;p39">
            <a:extLst>
              <a:ext uri="{FF2B5EF4-FFF2-40B4-BE49-F238E27FC236}">
                <a16:creationId xmlns:a16="http://schemas.microsoft.com/office/drawing/2014/main" id="{5935B8E1-70F8-2254-D871-1D3C021636CB}"/>
              </a:ext>
            </a:extLst>
          </p:cNvPr>
          <p:cNvSpPr/>
          <p:nvPr/>
        </p:nvSpPr>
        <p:spPr>
          <a:xfrm>
            <a:off x="514350" y="985519"/>
            <a:ext cx="8188960" cy="3769361"/>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D65A9A26-3EA8-7264-5A66-4D6D026A7EBF}"/>
              </a:ext>
            </a:extLst>
          </p:cNvPr>
          <p:cNvSpPr txBox="1"/>
          <p:nvPr/>
        </p:nvSpPr>
        <p:spPr>
          <a:xfrm>
            <a:off x="1823366" y="388620"/>
            <a:ext cx="5612435" cy="461665"/>
          </a:xfrm>
          <a:prstGeom prst="rect">
            <a:avLst/>
          </a:prstGeom>
          <a:noFill/>
        </p:spPr>
        <p:txBody>
          <a:bodyPr wrap="none" rtlCol="0">
            <a:spAutoFit/>
          </a:bodyPr>
          <a:lstStyle/>
          <a:p>
            <a:pPr algn="ctr"/>
            <a:r>
              <a:rPr lang="en-US" sz="2400" dirty="0">
                <a:solidFill>
                  <a:schemeClr val="tx1"/>
                </a:solidFill>
                <a:latin typeface="Oswald" pitchFamily="2" charset="77"/>
              </a:rPr>
              <a:t>CONNECTION – SERVO MOTOR TO UNIHIKER K10</a:t>
            </a:r>
          </a:p>
        </p:txBody>
      </p:sp>
      <p:pic>
        <p:nvPicPr>
          <p:cNvPr id="3" name="Picture 2">
            <a:extLst>
              <a:ext uri="{FF2B5EF4-FFF2-40B4-BE49-F238E27FC236}">
                <a16:creationId xmlns:a16="http://schemas.microsoft.com/office/drawing/2014/main" id="{F04B420A-F60B-9662-06E6-2C1260C27E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9152" y="1180465"/>
            <a:ext cx="5039995" cy="3574415"/>
          </a:xfrm>
          <a:prstGeom prst="rect">
            <a:avLst/>
          </a:prstGeom>
          <a:noFill/>
        </p:spPr>
      </p:pic>
      <p:sp>
        <p:nvSpPr>
          <p:cNvPr id="4" name="Google Shape;361;p35">
            <a:extLst>
              <a:ext uri="{FF2B5EF4-FFF2-40B4-BE49-F238E27FC236}">
                <a16:creationId xmlns:a16="http://schemas.microsoft.com/office/drawing/2014/main" id="{22476268-D666-F76E-5B6B-DA216C7F84AC}"/>
              </a:ext>
            </a:extLst>
          </p:cNvPr>
          <p:cNvSpPr txBox="1">
            <a:spLocks/>
          </p:cNvSpPr>
          <p:nvPr/>
        </p:nvSpPr>
        <p:spPr>
          <a:xfrm>
            <a:off x="4741400" y="3402053"/>
            <a:ext cx="3690261" cy="114679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1100" i="1" dirty="0">
                <a:solidFill>
                  <a:schemeClr val="tx2"/>
                </a:solidFill>
              </a:rPr>
              <a:t>Note: Remove your previous component from the port. Alternatively, you can slot the servo motor into ‘P1’ slot instead of ‘P0’. </a:t>
            </a:r>
          </a:p>
          <a:p>
            <a:pPr marL="0" indent="0" algn="just"/>
            <a:endParaRPr lang="en-US" sz="1100" i="1" dirty="0">
              <a:solidFill>
                <a:schemeClr val="tx2"/>
              </a:solidFill>
            </a:endParaRPr>
          </a:p>
          <a:p>
            <a:pPr marL="0" indent="0" algn="just"/>
            <a:r>
              <a:rPr lang="en-US" sz="1100" i="1" dirty="0">
                <a:solidFill>
                  <a:schemeClr val="tx2"/>
                </a:solidFill>
              </a:rPr>
              <a:t>However, the upcoming activities code have to be changed to ‘P1’ accordingly.</a:t>
            </a:r>
          </a:p>
        </p:txBody>
      </p:sp>
    </p:spTree>
    <p:extLst>
      <p:ext uri="{BB962C8B-B14F-4D97-AF65-F5344CB8AC3E}">
        <p14:creationId xmlns:p14="http://schemas.microsoft.com/office/powerpoint/2010/main" val="175582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6907775B-5600-DB49-ACFD-E686288294A8}"/>
            </a:ext>
          </a:extLst>
        </p:cNvPr>
        <p:cNvGrpSpPr/>
        <p:nvPr/>
      </p:nvGrpSpPr>
      <p:grpSpPr>
        <a:xfrm>
          <a:off x="0" y="0"/>
          <a:ext cx="0" cy="0"/>
          <a:chOff x="0" y="0"/>
          <a:chExt cx="0" cy="0"/>
        </a:xfrm>
      </p:grpSpPr>
      <p:sp>
        <p:nvSpPr>
          <p:cNvPr id="518" name="Google Shape;518;p38">
            <a:extLst>
              <a:ext uri="{FF2B5EF4-FFF2-40B4-BE49-F238E27FC236}">
                <a16:creationId xmlns:a16="http://schemas.microsoft.com/office/drawing/2014/main" id="{E3DBB9ED-D58E-B371-DBA4-3ADDD18B9E0B}"/>
              </a:ext>
            </a:extLst>
          </p:cNvPr>
          <p:cNvSpPr/>
          <p:nvPr/>
        </p:nvSpPr>
        <p:spPr>
          <a:xfrm>
            <a:off x="6366850" y="0"/>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a:extLst>
              <a:ext uri="{FF2B5EF4-FFF2-40B4-BE49-F238E27FC236}">
                <a16:creationId xmlns:a16="http://schemas.microsoft.com/office/drawing/2014/main" id="{A876DD32-4E7B-CD6F-7AF8-B5DC8B8786ED}"/>
              </a:ext>
            </a:extLst>
          </p:cNvPr>
          <p:cNvSpPr/>
          <p:nvPr/>
        </p:nvSpPr>
        <p:spPr>
          <a:xfrm rot="10800000">
            <a:off x="-2167361" y="161225"/>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8">
            <a:extLst>
              <a:ext uri="{FF2B5EF4-FFF2-40B4-BE49-F238E27FC236}">
                <a16:creationId xmlns:a16="http://schemas.microsoft.com/office/drawing/2014/main" id="{F2E5F4EF-D3ED-882F-D156-86577A33F1FF}"/>
              </a:ext>
            </a:extLst>
          </p:cNvPr>
          <p:cNvGrpSpPr/>
          <p:nvPr/>
        </p:nvGrpSpPr>
        <p:grpSpPr>
          <a:xfrm>
            <a:off x="3971925" y="3938450"/>
            <a:ext cx="1200150" cy="114300"/>
            <a:chOff x="752475" y="981075"/>
            <a:chExt cx="1200150" cy="114300"/>
          </a:xfrm>
        </p:grpSpPr>
        <p:sp>
          <p:nvSpPr>
            <p:cNvPr id="522" name="Google Shape;522;p38">
              <a:extLst>
                <a:ext uri="{FF2B5EF4-FFF2-40B4-BE49-F238E27FC236}">
                  <a16:creationId xmlns:a16="http://schemas.microsoft.com/office/drawing/2014/main" id="{CF991C56-073F-68FC-2AFF-EA0169036EDF}"/>
                </a:ext>
              </a:extLst>
            </p:cNvPr>
            <p:cNvSpPr/>
            <p:nvPr/>
          </p:nvSpPr>
          <p:spPr>
            <a:xfrm>
              <a:off x="7524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a:extLst>
                <a:ext uri="{FF2B5EF4-FFF2-40B4-BE49-F238E27FC236}">
                  <a16:creationId xmlns:a16="http://schemas.microsoft.com/office/drawing/2014/main" id="{DBD0E730-E3A0-68E7-5ED7-BB55B05A0299}"/>
                </a:ext>
              </a:extLst>
            </p:cNvPr>
            <p:cNvSpPr/>
            <p:nvPr/>
          </p:nvSpPr>
          <p:spPr>
            <a:xfrm>
              <a:off x="9334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a:extLst>
                <a:ext uri="{FF2B5EF4-FFF2-40B4-BE49-F238E27FC236}">
                  <a16:creationId xmlns:a16="http://schemas.microsoft.com/office/drawing/2014/main" id="{00E6AAE3-2EE6-12D9-BBCE-86EF00FB3A84}"/>
                </a:ext>
              </a:extLst>
            </p:cNvPr>
            <p:cNvSpPr/>
            <p:nvPr/>
          </p:nvSpPr>
          <p:spPr>
            <a:xfrm>
              <a:off x="11144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a:extLst>
                <a:ext uri="{FF2B5EF4-FFF2-40B4-BE49-F238E27FC236}">
                  <a16:creationId xmlns:a16="http://schemas.microsoft.com/office/drawing/2014/main" id="{9EF00156-AF7E-7942-D8F7-1C8FF7397B52}"/>
                </a:ext>
              </a:extLst>
            </p:cNvPr>
            <p:cNvSpPr/>
            <p:nvPr/>
          </p:nvSpPr>
          <p:spPr>
            <a:xfrm>
              <a:off x="129540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a:extLst>
                <a:ext uri="{FF2B5EF4-FFF2-40B4-BE49-F238E27FC236}">
                  <a16:creationId xmlns:a16="http://schemas.microsoft.com/office/drawing/2014/main" id="{FB56A541-F94D-16F4-C503-76B6C12FCBE9}"/>
                </a:ext>
              </a:extLst>
            </p:cNvPr>
            <p:cNvSpPr/>
            <p:nvPr/>
          </p:nvSpPr>
          <p:spPr>
            <a:xfrm>
              <a:off x="14763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a:extLst>
                <a:ext uri="{FF2B5EF4-FFF2-40B4-BE49-F238E27FC236}">
                  <a16:creationId xmlns:a16="http://schemas.microsoft.com/office/drawing/2014/main" id="{8F9C57EA-0D1F-6AE9-C596-47FC7B67371A}"/>
                </a:ext>
              </a:extLst>
            </p:cNvPr>
            <p:cNvSpPr/>
            <p:nvPr/>
          </p:nvSpPr>
          <p:spPr>
            <a:xfrm>
              <a:off x="16573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a:extLst>
                <a:ext uri="{FF2B5EF4-FFF2-40B4-BE49-F238E27FC236}">
                  <a16:creationId xmlns:a16="http://schemas.microsoft.com/office/drawing/2014/main" id="{7C001AA8-3B9D-8B3C-4300-7B5C88670BBC}"/>
                </a:ext>
              </a:extLst>
            </p:cNvPr>
            <p:cNvSpPr/>
            <p:nvPr/>
          </p:nvSpPr>
          <p:spPr>
            <a:xfrm>
              <a:off x="18383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42;p39">
            <a:extLst>
              <a:ext uri="{FF2B5EF4-FFF2-40B4-BE49-F238E27FC236}">
                <a16:creationId xmlns:a16="http://schemas.microsoft.com/office/drawing/2014/main" id="{22568048-A53A-6339-DF22-B62A05807AC8}"/>
              </a:ext>
            </a:extLst>
          </p:cNvPr>
          <p:cNvSpPr/>
          <p:nvPr/>
        </p:nvSpPr>
        <p:spPr>
          <a:xfrm>
            <a:off x="289369" y="985519"/>
            <a:ext cx="8565264" cy="3769361"/>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964F54FF-E00E-8B03-0C2F-24DC67C3D29F}"/>
              </a:ext>
            </a:extLst>
          </p:cNvPr>
          <p:cNvSpPr txBox="1"/>
          <p:nvPr/>
        </p:nvSpPr>
        <p:spPr>
          <a:xfrm>
            <a:off x="3371067" y="388620"/>
            <a:ext cx="2517036" cy="461665"/>
          </a:xfrm>
          <a:prstGeom prst="rect">
            <a:avLst/>
          </a:prstGeom>
          <a:noFill/>
        </p:spPr>
        <p:txBody>
          <a:bodyPr wrap="none" rtlCol="0">
            <a:spAutoFit/>
          </a:bodyPr>
          <a:lstStyle/>
          <a:p>
            <a:pPr algn="ctr"/>
            <a:r>
              <a:rPr lang="en-US" sz="2400" dirty="0">
                <a:solidFill>
                  <a:schemeClr val="tx1"/>
                </a:solidFill>
                <a:latin typeface="Oswald" pitchFamily="2" charset="77"/>
              </a:rPr>
              <a:t>ADDING EXTENSIONS</a:t>
            </a:r>
          </a:p>
        </p:txBody>
      </p:sp>
      <p:sp>
        <p:nvSpPr>
          <p:cNvPr id="4" name="Google Shape;361;p35">
            <a:extLst>
              <a:ext uri="{FF2B5EF4-FFF2-40B4-BE49-F238E27FC236}">
                <a16:creationId xmlns:a16="http://schemas.microsoft.com/office/drawing/2014/main" id="{B3689C82-DDEF-B715-3F39-9CD64605C488}"/>
              </a:ext>
            </a:extLst>
          </p:cNvPr>
          <p:cNvSpPr txBox="1">
            <a:spLocks/>
          </p:cNvSpPr>
          <p:nvPr/>
        </p:nvSpPr>
        <p:spPr>
          <a:xfrm>
            <a:off x="565390" y="1296365"/>
            <a:ext cx="2824135" cy="32640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Click on the [EXTENSIONS] icon on the bottom left corner of Mind+</a:t>
            </a:r>
          </a:p>
          <a:p>
            <a:pPr marL="0" indent="0" algn="just"/>
            <a:endParaRPr lang="en-US" dirty="0">
              <a:solidFill>
                <a:schemeClr val="tx2"/>
              </a:solidFill>
            </a:endParaRPr>
          </a:p>
          <a:p>
            <a:pPr marL="0" indent="0" algn="just"/>
            <a:r>
              <a:rPr lang="en-US" dirty="0">
                <a:solidFill>
                  <a:schemeClr val="tx2"/>
                </a:solidFill>
              </a:rPr>
              <a:t>The list of extensions will be displayed</a:t>
            </a:r>
          </a:p>
          <a:p>
            <a:pPr marL="0" indent="0" algn="just"/>
            <a:endParaRPr lang="en-US" dirty="0">
              <a:solidFill>
                <a:schemeClr val="tx2"/>
              </a:solidFill>
            </a:endParaRPr>
          </a:p>
          <a:p>
            <a:pPr marL="0" indent="0" algn="just"/>
            <a:r>
              <a:rPr lang="en-US" dirty="0">
                <a:solidFill>
                  <a:schemeClr val="tx2"/>
                </a:solidFill>
              </a:rPr>
              <a:t>Click on the [Actuator] tab</a:t>
            </a:r>
          </a:p>
          <a:p>
            <a:pPr marL="0" indent="0" algn="just"/>
            <a:endParaRPr lang="en-US" dirty="0">
              <a:solidFill>
                <a:schemeClr val="tx2"/>
              </a:solidFill>
            </a:endParaRPr>
          </a:p>
          <a:p>
            <a:pPr marL="0" indent="0" algn="just"/>
            <a:r>
              <a:rPr lang="en-US" dirty="0">
                <a:solidFill>
                  <a:schemeClr val="tx2"/>
                </a:solidFill>
              </a:rPr>
              <a:t>Select the [Micro Servo] extension</a:t>
            </a:r>
          </a:p>
          <a:p>
            <a:pPr marL="0" indent="0" algn="just"/>
            <a:endParaRPr lang="en-US" dirty="0">
              <a:solidFill>
                <a:schemeClr val="tx2"/>
              </a:solidFill>
            </a:endParaRPr>
          </a:p>
          <a:p>
            <a:pPr marL="0" indent="0" algn="just"/>
            <a:r>
              <a:rPr lang="en-US" dirty="0">
                <a:solidFill>
                  <a:schemeClr val="tx2"/>
                </a:solidFill>
              </a:rPr>
              <a:t>When done, the [</a:t>
            </a:r>
            <a:r>
              <a:rPr lang="en-US">
                <a:solidFill>
                  <a:schemeClr val="tx2"/>
                </a:solidFill>
              </a:rPr>
              <a:t>Micro Servo] </a:t>
            </a:r>
            <a:r>
              <a:rPr lang="en-US" dirty="0">
                <a:solidFill>
                  <a:schemeClr val="tx2"/>
                </a:solidFill>
              </a:rPr>
              <a:t>extension will be found on the code menu</a:t>
            </a:r>
          </a:p>
          <a:p>
            <a:pPr marL="0" indent="0" algn="just"/>
            <a:endParaRPr lang="en-US" dirty="0">
              <a:solidFill>
                <a:schemeClr val="tx2"/>
              </a:solidFill>
            </a:endParaRPr>
          </a:p>
        </p:txBody>
      </p:sp>
      <p:pic>
        <p:nvPicPr>
          <p:cNvPr id="2" name="Picture 1">
            <a:extLst>
              <a:ext uri="{FF2B5EF4-FFF2-40B4-BE49-F238E27FC236}">
                <a16:creationId xmlns:a16="http://schemas.microsoft.com/office/drawing/2014/main" id="{CE0DD3C4-4A0A-BA53-A65B-EAEF8275A88A}"/>
              </a:ext>
            </a:extLst>
          </p:cNvPr>
          <p:cNvPicPr>
            <a:picLocks noChangeAspect="1"/>
          </p:cNvPicPr>
          <p:nvPr/>
        </p:nvPicPr>
        <p:blipFill>
          <a:blip r:embed="rId3"/>
          <a:stretch>
            <a:fillRect/>
          </a:stretch>
        </p:blipFill>
        <p:spPr>
          <a:xfrm>
            <a:off x="3535961" y="1178296"/>
            <a:ext cx="5191352" cy="3399896"/>
          </a:xfrm>
          <a:prstGeom prst="rect">
            <a:avLst/>
          </a:prstGeom>
        </p:spPr>
      </p:pic>
    </p:spTree>
    <p:extLst>
      <p:ext uri="{BB962C8B-B14F-4D97-AF65-F5344CB8AC3E}">
        <p14:creationId xmlns:p14="http://schemas.microsoft.com/office/powerpoint/2010/main" val="243221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01958B24-0D1C-3DB7-95C4-3B54E669D6BA}"/>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E3834791-63CC-66AD-5DFF-3D80BB3FA3FB}"/>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9:</a:t>
            </a:r>
            <a:r>
              <a:rPr lang="en-US" dirty="0">
                <a:solidFill>
                  <a:schemeClr val="accent1"/>
                </a:solidFill>
              </a:rPr>
              <a:t> SERVO MOTOR</a:t>
            </a:r>
          </a:p>
        </p:txBody>
      </p:sp>
      <p:sp>
        <p:nvSpPr>
          <p:cNvPr id="2" name="TextBox 1">
            <a:extLst>
              <a:ext uri="{FF2B5EF4-FFF2-40B4-BE49-F238E27FC236}">
                <a16:creationId xmlns:a16="http://schemas.microsoft.com/office/drawing/2014/main" id="{6CBB2A04-8845-4193-E053-FE1F753BB7E8}"/>
              </a:ext>
            </a:extLst>
          </p:cNvPr>
          <p:cNvSpPr txBox="1"/>
          <p:nvPr/>
        </p:nvSpPr>
        <p:spPr>
          <a:xfrm>
            <a:off x="7166769" y="507293"/>
            <a:ext cx="1534394" cy="307777"/>
          </a:xfrm>
          <a:prstGeom prst="rect">
            <a:avLst/>
          </a:prstGeom>
          <a:noFill/>
        </p:spPr>
        <p:txBody>
          <a:bodyPr wrap="none" rtlCol="0">
            <a:spAutoFit/>
          </a:bodyPr>
          <a:lstStyle/>
          <a:p>
            <a:pPr algn="r"/>
            <a:r>
              <a:rPr lang="en-US" dirty="0">
                <a:solidFill>
                  <a:schemeClr val="accent1"/>
                </a:solidFill>
                <a:latin typeface="Oswald" pitchFamily="2" charset="77"/>
              </a:rPr>
              <a:t>WINDSCREEN WIPER</a:t>
            </a:r>
            <a:endParaRPr lang="en-US" dirty="0">
              <a:latin typeface="Oswald" pitchFamily="2" charset="77"/>
            </a:endParaRPr>
          </a:p>
        </p:txBody>
      </p:sp>
      <p:sp>
        <p:nvSpPr>
          <p:cNvPr id="7" name="Google Shape;361;p35">
            <a:extLst>
              <a:ext uri="{FF2B5EF4-FFF2-40B4-BE49-F238E27FC236}">
                <a16:creationId xmlns:a16="http://schemas.microsoft.com/office/drawing/2014/main" id="{65D04F3E-F83F-266D-B074-4588163312CE}"/>
              </a:ext>
            </a:extLst>
          </p:cNvPr>
          <p:cNvSpPr txBox="1">
            <a:spLocks/>
          </p:cNvSpPr>
          <p:nvPr/>
        </p:nvSpPr>
        <p:spPr>
          <a:xfrm>
            <a:off x="1755776" y="4471445"/>
            <a:ext cx="5632449" cy="3295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endParaRPr lang="en-US" sz="1100" i="1" dirty="0"/>
          </a:p>
          <a:p>
            <a:pPr marL="0" indent="0" algn="ctr"/>
            <a:r>
              <a:rPr lang="en-US" sz="1100" i="1" dirty="0"/>
              <a:t>Upload the above and observe the result on Unihiker K10.</a:t>
            </a:r>
          </a:p>
        </p:txBody>
      </p:sp>
      <p:pic>
        <p:nvPicPr>
          <p:cNvPr id="4" name="Picture 3">
            <a:extLst>
              <a:ext uri="{FF2B5EF4-FFF2-40B4-BE49-F238E27FC236}">
                <a16:creationId xmlns:a16="http://schemas.microsoft.com/office/drawing/2014/main" id="{09F96366-BED8-56D7-5A63-B7AE32CD01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539" y="1042006"/>
            <a:ext cx="6402923" cy="3480793"/>
          </a:xfrm>
          <a:prstGeom prst="rect">
            <a:avLst/>
          </a:prstGeom>
          <a:noFill/>
          <a:ln>
            <a:noFill/>
          </a:ln>
        </p:spPr>
      </p:pic>
    </p:spTree>
    <p:extLst>
      <p:ext uri="{BB962C8B-B14F-4D97-AF65-F5344CB8AC3E}">
        <p14:creationId xmlns:p14="http://schemas.microsoft.com/office/powerpoint/2010/main" val="1730919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B1014E61-F6D2-7FE7-9B1A-6E274FC93483}"/>
            </a:ext>
          </a:extLst>
        </p:cNvPr>
        <p:cNvGrpSpPr/>
        <p:nvPr/>
      </p:nvGrpSpPr>
      <p:grpSpPr>
        <a:xfrm>
          <a:off x="0" y="0"/>
          <a:ext cx="0" cy="0"/>
          <a:chOff x="0" y="0"/>
          <a:chExt cx="0" cy="0"/>
        </a:xfrm>
      </p:grpSpPr>
      <p:sp>
        <p:nvSpPr>
          <p:cNvPr id="254" name="Google Shape;254;p32">
            <a:extLst>
              <a:ext uri="{FF2B5EF4-FFF2-40B4-BE49-F238E27FC236}">
                <a16:creationId xmlns:a16="http://schemas.microsoft.com/office/drawing/2014/main" id="{5C123850-FCB6-8A5E-E80C-9BEA7D337BBE}"/>
              </a:ext>
            </a:extLst>
          </p:cNvPr>
          <p:cNvSpPr txBox="1">
            <a:spLocks noGrp="1"/>
          </p:cNvSpPr>
          <p:nvPr>
            <p:ph type="title" idx="15"/>
          </p:nvPr>
        </p:nvSpPr>
        <p:spPr>
          <a:xfrm>
            <a:off x="720000" y="2456007"/>
            <a:ext cx="7704000" cy="576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IDEATE: </a:t>
            </a:r>
            <a:br>
              <a:rPr lang="en-US" dirty="0"/>
            </a:br>
            <a:r>
              <a:rPr lang="en-US" dirty="0"/>
              <a:t>WHAT CAN BE ACCOMPLISHED WITH BOTH </a:t>
            </a:r>
            <a:r>
              <a:rPr lang="en-US" dirty="0">
                <a:solidFill>
                  <a:schemeClr val="accent1"/>
                </a:solidFill>
              </a:rPr>
              <a:t>ULTRASONIC SENSOR + SERVO WITH </a:t>
            </a:r>
            <a:br>
              <a:rPr lang="en-US" dirty="0">
                <a:solidFill>
                  <a:schemeClr val="accent1"/>
                </a:solidFill>
              </a:rPr>
            </a:br>
            <a:r>
              <a:rPr lang="en-US" dirty="0">
                <a:solidFill>
                  <a:schemeClr val="accent1"/>
                </a:solidFill>
              </a:rPr>
              <a:t>UNIHIKER K10</a:t>
            </a:r>
          </a:p>
        </p:txBody>
      </p:sp>
      <p:grpSp>
        <p:nvGrpSpPr>
          <p:cNvPr id="3" name="Google Shape;2511;p50">
            <a:extLst>
              <a:ext uri="{FF2B5EF4-FFF2-40B4-BE49-F238E27FC236}">
                <a16:creationId xmlns:a16="http://schemas.microsoft.com/office/drawing/2014/main" id="{4334EBD2-9462-1C8B-9B23-436E1AE5A7D1}"/>
              </a:ext>
            </a:extLst>
          </p:cNvPr>
          <p:cNvGrpSpPr/>
          <p:nvPr/>
        </p:nvGrpSpPr>
        <p:grpSpPr>
          <a:xfrm>
            <a:off x="3777413" y="648181"/>
            <a:ext cx="1589173" cy="1519825"/>
            <a:chOff x="3156302" y="2133203"/>
            <a:chExt cx="384896" cy="368100"/>
          </a:xfrm>
        </p:grpSpPr>
        <p:sp>
          <p:nvSpPr>
            <p:cNvPr id="15" name="Google Shape;2512;p50">
              <a:extLst>
                <a:ext uri="{FF2B5EF4-FFF2-40B4-BE49-F238E27FC236}">
                  <a16:creationId xmlns:a16="http://schemas.microsoft.com/office/drawing/2014/main" id="{5A589B68-900B-4441-0A72-5657E93CB812}"/>
                </a:ext>
              </a:extLst>
            </p:cNvPr>
            <p:cNvSpPr/>
            <p:nvPr/>
          </p:nvSpPr>
          <p:spPr>
            <a:xfrm>
              <a:off x="3316111" y="2284648"/>
              <a:ext cx="65321" cy="65250"/>
            </a:xfrm>
            <a:custGeom>
              <a:avLst/>
              <a:gdLst/>
              <a:ahLst/>
              <a:cxnLst/>
              <a:rect l="l" t="t" r="r" b="b"/>
              <a:pathLst>
                <a:path w="1859" h="1857" extrusionOk="0">
                  <a:moveTo>
                    <a:pt x="1257" y="628"/>
                  </a:moveTo>
                  <a:lnTo>
                    <a:pt x="1257" y="1255"/>
                  </a:lnTo>
                  <a:lnTo>
                    <a:pt x="630" y="1255"/>
                  </a:lnTo>
                  <a:lnTo>
                    <a:pt x="630" y="628"/>
                  </a:lnTo>
                  <a:close/>
                  <a:moveTo>
                    <a:pt x="1" y="0"/>
                  </a:moveTo>
                  <a:lnTo>
                    <a:pt x="1" y="1856"/>
                  </a:lnTo>
                  <a:lnTo>
                    <a:pt x="1858" y="1856"/>
                  </a:lnTo>
                  <a:lnTo>
                    <a:pt x="18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13;p50">
              <a:extLst>
                <a:ext uri="{FF2B5EF4-FFF2-40B4-BE49-F238E27FC236}">
                  <a16:creationId xmlns:a16="http://schemas.microsoft.com/office/drawing/2014/main" id="{E6ADB109-8FB6-5391-1082-E7415FE37123}"/>
                </a:ext>
              </a:extLst>
            </p:cNvPr>
            <p:cNvSpPr/>
            <p:nvPr/>
          </p:nvSpPr>
          <p:spPr>
            <a:xfrm>
              <a:off x="3156302" y="2133203"/>
              <a:ext cx="384896" cy="368100"/>
            </a:xfrm>
            <a:custGeom>
              <a:avLst/>
              <a:gdLst/>
              <a:ahLst/>
              <a:cxnLst/>
              <a:rect l="l" t="t" r="r" b="b"/>
              <a:pathLst>
                <a:path w="10954" h="10476" extrusionOk="0">
                  <a:moveTo>
                    <a:pt x="7034" y="3709"/>
                  </a:moveTo>
                  <a:lnTo>
                    <a:pt x="7034" y="4310"/>
                  </a:lnTo>
                  <a:lnTo>
                    <a:pt x="7532" y="4310"/>
                  </a:lnTo>
                  <a:lnTo>
                    <a:pt x="8067" y="3775"/>
                  </a:lnTo>
                  <a:lnTo>
                    <a:pt x="8512" y="4218"/>
                  </a:lnTo>
                  <a:lnTo>
                    <a:pt x="7792" y="4938"/>
                  </a:lnTo>
                  <a:lnTo>
                    <a:pt x="7034" y="4938"/>
                  </a:lnTo>
                  <a:lnTo>
                    <a:pt x="7034" y="5539"/>
                  </a:lnTo>
                  <a:lnTo>
                    <a:pt x="7792" y="5539"/>
                  </a:lnTo>
                  <a:lnTo>
                    <a:pt x="8512" y="6258"/>
                  </a:lnTo>
                  <a:lnTo>
                    <a:pt x="8067" y="6703"/>
                  </a:lnTo>
                  <a:lnTo>
                    <a:pt x="7532" y="6168"/>
                  </a:lnTo>
                  <a:lnTo>
                    <a:pt x="7034" y="6168"/>
                  </a:lnTo>
                  <a:lnTo>
                    <a:pt x="7034" y="6795"/>
                  </a:lnTo>
                  <a:lnTo>
                    <a:pt x="3948" y="6795"/>
                  </a:lnTo>
                  <a:lnTo>
                    <a:pt x="3948" y="6168"/>
                  </a:lnTo>
                  <a:lnTo>
                    <a:pt x="3451" y="6168"/>
                  </a:lnTo>
                  <a:lnTo>
                    <a:pt x="2914" y="6703"/>
                  </a:lnTo>
                  <a:lnTo>
                    <a:pt x="2471" y="6258"/>
                  </a:lnTo>
                  <a:lnTo>
                    <a:pt x="3191" y="5539"/>
                  </a:lnTo>
                  <a:lnTo>
                    <a:pt x="3948" y="5539"/>
                  </a:lnTo>
                  <a:lnTo>
                    <a:pt x="3948" y="4938"/>
                  </a:lnTo>
                  <a:lnTo>
                    <a:pt x="3224" y="4938"/>
                  </a:lnTo>
                  <a:lnTo>
                    <a:pt x="2535" y="4249"/>
                  </a:lnTo>
                  <a:lnTo>
                    <a:pt x="2959" y="3825"/>
                  </a:lnTo>
                  <a:lnTo>
                    <a:pt x="3472" y="4337"/>
                  </a:lnTo>
                  <a:lnTo>
                    <a:pt x="3948" y="4337"/>
                  </a:lnTo>
                  <a:lnTo>
                    <a:pt x="3948" y="3709"/>
                  </a:lnTo>
                  <a:close/>
                  <a:moveTo>
                    <a:pt x="4551" y="0"/>
                  </a:moveTo>
                  <a:cubicBezTo>
                    <a:pt x="4345" y="0"/>
                    <a:pt x="4149" y="96"/>
                    <a:pt x="4034" y="267"/>
                  </a:cubicBezTo>
                  <a:cubicBezTo>
                    <a:pt x="3969" y="365"/>
                    <a:pt x="3930" y="484"/>
                    <a:pt x="3930" y="610"/>
                  </a:cubicBezTo>
                  <a:cubicBezTo>
                    <a:pt x="3930" y="951"/>
                    <a:pt x="4208" y="1227"/>
                    <a:pt x="4549" y="1227"/>
                  </a:cubicBezTo>
                  <a:lnTo>
                    <a:pt x="4549" y="1852"/>
                  </a:lnTo>
                  <a:cubicBezTo>
                    <a:pt x="3869" y="1852"/>
                    <a:pt x="3316" y="1302"/>
                    <a:pt x="3311" y="624"/>
                  </a:cubicBezTo>
                  <a:cubicBezTo>
                    <a:pt x="2410" y="624"/>
                    <a:pt x="1695" y="1394"/>
                    <a:pt x="1769" y="2294"/>
                  </a:cubicBezTo>
                  <a:cubicBezTo>
                    <a:pt x="1101" y="2582"/>
                    <a:pt x="728" y="3291"/>
                    <a:pt x="864" y="3998"/>
                  </a:cubicBezTo>
                  <a:cubicBezTo>
                    <a:pt x="1" y="4609"/>
                    <a:pt x="2" y="5895"/>
                    <a:pt x="864" y="6507"/>
                  </a:cubicBezTo>
                  <a:cubicBezTo>
                    <a:pt x="728" y="7219"/>
                    <a:pt x="1106" y="7924"/>
                    <a:pt x="1769" y="8211"/>
                  </a:cubicBezTo>
                  <a:cubicBezTo>
                    <a:pt x="1695" y="9111"/>
                    <a:pt x="2410" y="9880"/>
                    <a:pt x="3311" y="9880"/>
                  </a:cubicBezTo>
                  <a:cubicBezTo>
                    <a:pt x="3316" y="9203"/>
                    <a:pt x="3869" y="8653"/>
                    <a:pt x="4549" y="8653"/>
                  </a:cubicBezTo>
                  <a:lnTo>
                    <a:pt x="4549" y="9249"/>
                  </a:lnTo>
                  <a:cubicBezTo>
                    <a:pt x="4208" y="9249"/>
                    <a:pt x="3930" y="9526"/>
                    <a:pt x="3930" y="9866"/>
                  </a:cubicBezTo>
                  <a:cubicBezTo>
                    <a:pt x="3930" y="10003"/>
                    <a:pt x="3976" y="10129"/>
                    <a:pt x="4052" y="10232"/>
                  </a:cubicBezTo>
                  <a:cubicBezTo>
                    <a:pt x="4168" y="10390"/>
                    <a:pt x="4358" y="10476"/>
                    <a:pt x="4554" y="10476"/>
                  </a:cubicBezTo>
                  <a:cubicBezTo>
                    <a:pt x="4556" y="10476"/>
                    <a:pt x="4557" y="10476"/>
                    <a:pt x="4559" y="10476"/>
                  </a:cubicBezTo>
                  <a:cubicBezTo>
                    <a:pt x="4915" y="10474"/>
                    <a:pt x="5245" y="10324"/>
                    <a:pt x="5478" y="10056"/>
                  </a:cubicBezTo>
                  <a:cubicBezTo>
                    <a:pt x="5712" y="10317"/>
                    <a:pt x="6045" y="10471"/>
                    <a:pt x="6393" y="10476"/>
                  </a:cubicBezTo>
                  <a:cubicBezTo>
                    <a:pt x="6396" y="10476"/>
                    <a:pt x="6399" y="10476"/>
                    <a:pt x="6402" y="10476"/>
                  </a:cubicBezTo>
                  <a:cubicBezTo>
                    <a:pt x="6608" y="10476"/>
                    <a:pt x="6805" y="10380"/>
                    <a:pt x="6921" y="10208"/>
                  </a:cubicBezTo>
                  <a:cubicBezTo>
                    <a:pt x="6986" y="10110"/>
                    <a:pt x="7025" y="9993"/>
                    <a:pt x="7025" y="9866"/>
                  </a:cubicBezTo>
                  <a:cubicBezTo>
                    <a:pt x="7025" y="9526"/>
                    <a:pt x="6747" y="9249"/>
                    <a:pt x="6406" y="9249"/>
                  </a:cubicBezTo>
                  <a:lnTo>
                    <a:pt x="6406" y="8626"/>
                  </a:lnTo>
                  <a:cubicBezTo>
                    <a:pt x="7086" y="8626"/>
                    <a:pt x="7639" y="9175"/>
                    <a:pt x="7643" y="9853"/>
                  </a:cubicBezTo>
                  <a:cubicBezTo>
                    <a:pt x="8545" y="9853"/>
                    <a:pt x="9260" y="9082"/>
                    <a:pt x="9186" y="8183"/>
                  </a:cubicBezTo>
                  <a:cubicBezTo>
                    <a:pt x="9853" y="7894"/>
                    <a:pt x="10227" y="7185"/>
                    <a:pt x="10093" y="6480"/>
                  </a:cubicBezTo>
                  <a:cubicBezTo>
                    <a:pt x="10954" y="5867"/>
                    <a:pt x="10952" y="4581"/>
                    <a:pt x="10093" y="3970"/>
                  </a:cubicBezTo>
                  <a:cubicBezTo>
                    <a:pt x="10225" y="3272"/>
                    <a:pt x="9861" y="2558"/>
                    <a:pt x="9186" y="2267"/>
                  </a:cubicBezTo>
                  <a:cubicBezTo>
                    <a:pt x="9260" y="1367"/>
                    <a:pt x="8545" y="597"/>
                    <a:pt x="7643" y="597"/>
                  </a:cubicBezTo>
                  <a:cubicBezTo>
                    <a:pt x="7640" y="1273"/>
                    <a:pt x="7086" y="1824"/>
                    <a:pt x="6406" y="1824"/>
                  </a:cubicBezTo>
                  <a:lnTo>
                    <a:pt x="6405" y="1227"/>
                  </a:lnTo>
                  <a:cubicBezTo>
                    <a:pt x="6747" y="1227"/>
                    <a:pt x="7025" y="951"/>
                    <a:pt x="7025" y="610"/>
                  </a:cubicBezTo>
                  <a:cubicBezTo>
                    <a:pt x="7025" y="473"/>
                    <a:pt x="6979" y="347"/>
                    <a:pt x="6903" y="244"/>
                  </a:cubicBezTo>
                  <a:cubicBezTo>
                    <a:pt x="6785" y="87"/>
                    <a:pt x="6595" y="0"/>
                    <a:pt x="6398" y="0"/>
                  </a:cubicBezTo>
                  <a:cubicBezTo>
                    <a:pt x="6396" y="0"/>
                    <a:pt x="6394" y="0"/>
                    <a:pt x="6393" y="0"/>
                  </a:cubicBezTo>
                  <a:cubicBezTo>
                    <a:pt x="6040" y="3"/>
                    <a:pt x="5710" y="158"/>
                    <a:pt x="5478" y="426"/>
                  </a:cubicBezTo>
                  <a:cubicBezTo>
                    <a:pt x="5245" y="165"/>
                    <a:pt x="4912" y="6"/>
                    <a:pt x="4565" y="0"/>
                  </a:cubicBezTo>
                  <a:cubicBezTo>
                    <a:pt x="4560" y="0"/>
                    <a:pt x="4556" y="0"/>
                    <a:pt x="4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34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68B91A9F-374A-194C-44EE-86FBDFB75B5D}"/>
            </a:ext>
          </a:extLst>
        </p:cNvPr>
        <p:cNvGrpSpPr/>
        <p:nvPr/>
      </p:nvGrpSpPr>
      <p:grpSpPr>
        <a:xfrm>
          <a:off x="0" y="0"/>
          <a:ext cx="0" cy="0"/>
          <a:chOff x="0" y="0"/>
          <a:chExt cx="0" cy="0"/>
        </a:xfrm>
      </p:grpSpPr>
      <p:grpSp>
        <p:nvGrpSpPr>
          <p:cNvPr id="326" name="Google Shape;326;p34">
            <a:extLst>
              <a:ext uri="{FF2B5EF4-FFF2-40B4-BE49-F238E27FC236}">
                <a16:creationId xmlns:a16="http://schemas.microsoft.com/office/drawing/2014/main" id="{AB99C58C-FAC7-8339-82EF-B8BDF698BECA}"/>
              </a:ext>
            </a:extLst>
          </p:cNvPr>
          <p:cNvGrpSpPr/>
          <p:nvPr/>
        </p:nvGrpSpPr>
        <p:grpSpPr>
          <a:xfrm rot="5400000" flipH="1">
            <a:off x="642710" y="2353952"/>
            <a:ext cx="1923589" cy="4155628"/>
            <a:chOff x="7350442" y="2608992"/>
            <a:chExt cx="777239" cy="1673160"/>
          </a:xfrm>
        </p:grpSpPr>
        <p:sp>
          <p:nvSpPr>
            <p:cNvPr id="327" name="Google Shape;327;p34">
              <a:extLst>
                <a:ext uri="{FF2B5EF4-FFF2-40B4-BE49-F238E27FC236}">
                  <a16:creationId xmlns:a16="http://schemas.microsoft.com/office/drawing/2014/main" id="{31DD8EB5-B71E-E38F-42DB-CFD6BA2E4EC0}"/>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34">
              <a:extLst>
                <a:ext uri="{FF2B5EF4-FFF2-40B4-BE49-F238E27FC236}">
                  <a16:creationId xmlns:a16="http://schemas.microsoft.com/office/drawing/2014/main" id="{EC462617-BDF5-EA5B-FBF7-EF196DB87432}"/>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4">
              <a:extLst>
                <a:ext uri="{FF2B5EF4-FFF2-40B4-BE49-F238E27FC236}">
                  <a16:creationId xmlns:a16="http://schemas.microsoft.com/office/drawing/2014/main" id="{235296F4-A0D9-DCF9-8272-CB14AEAC8606}"/>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4">
              <a:extLst>
                <a:ext uri="{FF2B5EF4-FFF2-40B4-BE49-F238E27FC236}">
                  <a16:creationId xmlns:a16="http://schemas.microsoft.com/office/drawing/2014/main" id="{FF0B61C6-414A-E7A1-E2B5-CFE2E0FF9DEC}"/>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4">
              <a:extLst>
                <a:ext uri="{FF2B5EF4-FFF2-40B4-BE49-F238E27FC236}">
                  <a16:creationId xmlns:a16="http://schemas.microsoft.com/office/drawing/2014/main" id="{304F6CB3-FB03-DEE5-C681-FCA9715B6A6D}"/>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4">
              <a:extLst>
                <a:ext uri="{FF2B5EF4-FFF2-40B4-BE49-F238E27FC236}">
                  <a16:creationId xmlns:a16="http://schemas.microsoft.com/office/drawing/2014/main" id="{C49162BE-75BE-5742-89FD-E34867403626}"/>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34">
              <a:extLst>
                <a:ext uri="{FF2B5EF4-FFF2-40B4-BE49-F238E27FC236}">
                  <a16:creationId xmlns:a16="http://schemas.microsoft.com/office/drawing/2014/main" id="{55794F3C-C9E6-FB8C-8E47-2E5992B09494}"/>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34">
              <a:extLst>
                <a:ext uri="{FF2B5EF4-FFF2-40B4-BE49-F238E27FC236}">
                  <a16:creationId xmlns:a16="http://schemas.microsoft.com/office/drawing/2014/main" id="{8156284C-5614-F260-647E-FD05C254FFC9}"/>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34">
            <a:extLst>
              <a:ext uri="{FF2B5EF4-FFF2-40B4-BE49-F238E27FC236}">
                <a16:creationId xmlns:a16="http://schemas.microsoft.com/office/drawing/2014/main" id="{0911B0A6-B91B-38A5-3DF6-98E42826896F}"/>
              </a:ext>
            </a:extLst>
          </p:cNvPr>
          <p:cNvGrpSpPr/>
          <p:nvPr/>
        </p:nvGrpSpPr>
        <p:grpSpPr>
          <a:xfrm rot="-5400000">
            <a:off x="6219010" y="-1200773"/>
            <a:ext cx="1923589" cy="4155628"/>
            <a:chOff x="7350442" y="2608992"/>
            <a:chExt cx="777239" cy="1673160"/>
          </a:xfrm>
        </p:grpSpPr>
        <p:sp>
          <p:nvSpPr>
            <p:cNvPr id="336" name="Google Shape;336;p34">
              <a:extLst>
                <a:ext uri="{FF2B5EF4-FFF2-40B4-BE49-F238E27FC236}">
                  <a16:creationId xmlns:a16="http://schemas.microsoft.com/office/drawing/2014/main" id="{C269E60A-56CF-B5EF-F104-4D20323D0C47}"/>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4">
              <a:extLst>
                <a:ext uri="{FF2B5EF4-FFF2-40B4-BE49-F238E27FC236}">
                  <a16:creationId xmlns:a16="http://schemas.microsoft.com/office/drawing/2014/main" id="{037FBC17-A4FF-EFDE-587B-0B5988702BAF}"/>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4">
              <a:extLst>
                <a:ext uri="{FF2B5EF4-FFF2-40B4-BE49-F238E27FC236}">
                  <a16:creationId xmlns:a16="http://schemas.microsoft.com/office/drawing/2014/main" id="{639C4CC2-D8B4-622A-7226-6667CA04E5A5}"/>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4">
              <a:extLst>
                <a:ext uri="{FF2B5EF4-FFF2-40B4-BE49-F238E27FC236}">
                  <a16:creationId xmlns:a16="http://schemas.microsoft.com/office/drawing/2014/main" id="{B712CDBD-2772-7478-AF00-524F3644CA92}"/>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4">
              <a:extLst>
                <a:ext uri="{FF2B5EF4-FFF2-40B4-BE49-F238E27FC236}">
                  <a16:creationId xmlns:a16="http://schemas.microsoft.com/office/drawing/2014/main" id="{68C130A6-69B9-CCB5-44F1-98A1F3ECD4C2}"/>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4">
              <a:extLst>
                <a:ext uri="{FF2B5EF4-FFF2-40B4-BE49-F238E27FC236}">
                  <a16:creationId xmlns:a16="http://schemas.microsoft.com/office/drawing/2014/main" id="{2C13F6B8-11BB-C08E-FCAE-147336A7DE1A}"/>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4">
              <a:extLst>
                <a:ext uri="{FF2B5EF4-FFF2-40B4-BE49-F238E27FC236}">
                  <a16:creationId xmlns:a16="http://schemas.microsoft.com/office/drawing/2014/main" id="{22217BB4-EC72-B9BD-E68A-BE9EACD72A16}"/>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4">
              <a:extLst>
                <a:ext uri="{FF2B5EF4-FFF2-40B4-BE49-F238E27FC236}">
                  <a16:creationId xmlns:a16="http://schemas.microsoft.com/office/drawing/2014/main" id="{DFD339DE-5A71-3089-C290-D2FE4023CCFA}"/>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34">
            <a:extLst>
              <a:ext uri="{FF2B5EF4-FFF2-40B4-BE49-F238E27FC236}">
                <a16:creationId xmlns:a16="http://schemas.microsoft.com/office/drawing/2014/main" id="{D3FD69ED-56DE-88D1-D352-203094FE7292}"/>
              </a:ext>
            </a:extLst>
          </p:cNvPr>
          <p:cNvSpPr/>
          <p:nvPr/>
        </p:nvSpPr>
        <p:spPr>
          <a:xfrm>
            <a:off x="1728161" y="970099"/>
            <a:ext cx="5607364" cy="3519183"/>
          </a:xfrm>
          <a:prstGeom prst="roundRect">
            <a:avLst>
              <a:gd name="adj" fmla="val 11903"/>
            </a:avLst>
          </a:prstGeom>
          <a:solidFill>
            <a:schemeClr val="accent4"/>
          </a:solidFill>
          <a:ln w="19050" cap="flat" cmpd="sng">
            <a:solidFill>
              <a:srgbClr val="3FF5E1"/>
            </a:solid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295DC1AB-CB62-DBF0-73FC-59C057B86AE5}"/>
              </a:ext>
            </a:extLst>
          </p:cNvPr>
          <p:cNvSpPr txBox="1">
            <a:spLocks noGrp="1"/>
          </p:cNvSpPr>
          <p:nvPr>
            <p:ph type="title"/>
          </p:nvPr>
        </p:nvSpPr>
        <p:spPr>
          <a:xfrm>
            <a:off x="2596409" y="1392256"/>
            <a:ext cx="4104390" cy="576000"/>
          </a:xfrm>
          <a:prstGeom prst="rect">
            <a:avLst/>
          </a:prstGeom>
        </p:spPr>
        <p:txBody>
          <a:bodyPr spcFirstLastPara="1" wrap="square" lIns="0" tIns="0" rIns="0" bIns="0" anchor="ctr" anchorCtr="0">
            <a:noAutofit/>
          </a:bodyPr>
          <a:lstStyle/>
          <a:p>
            <a:pPr lvl="0"/>
            <a:r>
              <a:rPr lang="en" dirty="0"/>
              <a:t>PEI HWA </a:t>
            </a:r>
            <a:br>
              <a:rPr lang="en" dirty="0"/>
            </a:br>
            <a:r>
              <a:rPr lang="en" dirty="0"/>
              <a:t>HACKATHON JOURNEY</a:t>
            </a:r>
            <a:endParaRPr dirty="0"/>
          </a:p>
        </p:txBody>
      </p:sp>
      <p:pic>
        <p:nvPicPr>
          <p:cNvPr id="6" name="Picture 5">
            <a:extLst>
              <a:ext uri="{FF2B5EF4-FFF2-40B4-BE49-F238E27FC236}">
                <a16:creationId xmlns:a16="http://schemas.microsoft.com/office/drawing/2014/main" id="{574E1665-E038-F833-D65A-DCBFC7A217D3}"/>
              </a:ext>
            </a:extLst>
          </p:cNvPr>
          <p:cNvPicPr>
            <a:picLocks noChangeAspect="1"/>
          </p:cNvPicPr>
          <p:nvPr/>
        </p:nvPicPr>
        <p:blipFill>
          <a:blip r:embed="rId3"/>
          <a:stretch>
            <a:fillRect/>
          </a:stretch>
        </p:blipFill>
        <p:spPr>
          <a:xfrm>
            <a:off x="2796657" y="2340434"/>
            <a:ext cx="3703894" cy="1946684"/>
          </a:xfrm>
          <a:prstGeom prst="roundRect">
            <a:avLst>
              <a:gd name="adj" fmla="val 4167"/>
            </a:avLst>
          </a:prstGeom>
          <a:solidFill>
            <a:srgbClr val="FFFFFF"/>
          </a:solidFill>
          <a:ln w="12700" cap="sq">
            <a:solidFill>
              <a:schemeClr val="tx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contourClr>
              <a:srgbClr val="C0C0C0"/>
            </a:contourClr>
          </a:sp3d>
        </p:spPr>
      </p:pic>
      <p:grpSp>
        <p:nvGrpSpPr>
          <p:cNvPr id="12" name="Group 11">
            <a:extLst>
              <a:ext uri="{FF2B5EF4-FFF2-40B4-BE49-F238E27FC236}">
                <a16:creationId xmlns:a16="http://schemas.microsoft.com/office/drawing/2014/main" id="{E89775EC-F879-8C58-854F-1E0CA180BDB2}"/>
              </a:ext>
            </a:extLst>
          </p:cNvPr>
          <p:cNvGrpSpPr/>
          <p:nvPr/>
        </p:nvGrpSpPr>
        <p:grpSpPr>
          <a:xfrm>
            <a:off x="160984" y="190612"/>
            <a:ext cx="1370298" cy="3944834"/>
            <a:chOff x="160984" y="190612"/>
            <a:chExt cx="1370298" cy="3944834"/>
          </a:xfrm>
        </p:grpSpPr>
        <p:pic>
          <p:nvPicPr>
            <p:cNvPr id="8" name="Picture 7">
              <a:extLst>
                <a:ext uri="{FF2B5EF4-FFF2-40B4-BE49-F238E27FC236}">
                  <a16:creationId xmlns:a16="http://schemas.microsoft.com/office/drawing/2014/main" id="{25E0D8EB-70D8-39B9-7C50-DE8ACCB9F9AD}"/>
                </a:ext>
              </a:extLst>
            </p:cNvPr>
            <p:cNvPicPr>
              <a:picLocks noChangeAspect="1"/>
            </p:cNvPicPr>
            <p:nvPr/>
          </p:nvPicPr>
          <p:blipFill>
            <a:blip r:embed="rId4"/>
            <a:stretch>
              <a:fillRect/>
            </a:stretch>
          </p:blipFill>
          <p:spPr>
            <a:xfrm>
              <a:off x="160985" y="190612"/>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A952F1-AF11-47C5-C9D6-FA90D59CF849}"/>
                </a:ext>
              </a:extLst>
            </p:cNvPr>
            <p:cNvPicPr>
              <a:picLocks noChangeAspect="1"/>
            </p:cNvPicPr>
            <p:nvPr/>
          </p:nvPicPr>
          <p:blipFill>
            <a:blip r:embed="rId5"/>
            <a:srcRect/>
            <a:stretch/>
          </p:blipFill>
          <p:spPr>
            <a:xfrm>
              <a:off x="160985" y="1242429"/>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94E843F-6074-5C3B-280B-7FCF019DE0B1}"/>
                </a:ext>
              </a:extLst>
            </p:cNvPr>
            <p:cNvPicPr>
              <a:picLocks noChangeAspect="1"/>
            </p:cNvPicPr>
            <p:nvPr/>
          </p:nvPicPr>
          <p:blipFill>
            <a:blip r:embed="rId6"/>
            <a:srcRect t="21875" b="21875"/>
            <a:stretch/>
          </p:blipFill>
          <p:spPr>
            <a:xfrm>
              <a:off x="160984" y="2307890"/>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ED3B9EA-A9BC-BD5F-D5FA-15403D82B7E1}"/>
                </a:ext>
              </a:extLst>
            </p:cNvPr>
            <p:cNvPicPr>
              <a:picLocks noChangeAspect="1"/>
            </p:cNvPicPr>
            <p:nvPr/>
          </p:nvPicPr>
          <p:blipFill>
            <a:blip r:embed="rId7"/>
            <a:srcRect t="21875" b="21875"/>
            <a:stretch/>
          </p:blipFill>
          <p:spPr>
            <a:xfrm>
              <a:off x="160984" y="3364654"/>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nvGrpSpPr>
          <p:cNvPr id="13" name="Group 12">
            <a:extLst>
              <a:ext uri="{FF2B5EF4-FFF2-40B4-BE49-F238E27FC236}">
                <a16:creationId xmlns:a16="http://schemas.microsoft.com/office/drawing/2014/main" id="{13A4B10E-C1FA-EFF6-3820-C86A8432186A}"/>
              </a:ext>
            </a:extLst>
          </p:cNvPr>
          <p:cNvGrpSpPr/>
          <p:nvPr/>
        </p:nvGrpSpPr>
        <p:grpSpPr>
          <a:xfrm>
            <a:off x="7567531" y="993233"/>
            <a:ext cx="1370298" cy="3944834"/>
            <a:chOff x="160984" y="190612"/>
            <a:chExt cx="1370298" cy="3944834"/>
          </a:xfrm>
        </p:grpSpPr>
        <p:pic>
          <p:nvPicPr>
            <p:cNvPr id="14" name="Picture 13">
              <a:extLst>
                <a:ext uri="{FF2B5EF4-FFF2-40B4-BE49-F238E27FC236}">
                  <a16:creationId xmlns:a16="http://schemas.microsoft.com/office/drawing/2014/main" id="{13214530-CF58-D456-D223-01100FED1094}"/>
                </a:ext>
              </a:extLst>
            </p:cNvPr>
            <p:cNvPicPr>
              <a:picLocks noChangeAspect="1"/>
            </p:cNvPicPr>
            <p:nvPr/>
          </p:nvPicPr>
          <p:blipFill>
            <a:blip r:embed="rId8"/>
            <a:srcRect t="21875" b="21875"/>
            <a:stretch/>
          </p:blipFill>
          <p:spPr>
            <a:xfrm>
              <a:off x="160985" y="190612"/>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A52DDFF-4F40-B689-B1B3-9D7CC51553E8}"/>
                </a:ext>
              </a:extLst>
            </p:cNvPr>
            <p:cNvPicPr>
              <a:picLocks noChangeAspect="1"/>
            </p:cNvPicPr>
            <p:nvPr/>
          </p:nvPicPr>
          <p:blipFill>
            <a:blip r:embed="rId9"/>
            <a:srcRect/>
            <a:stretch/>
          </p:blipFill>
          <p:spPr>
            <a:xfrm>
              <a:off x="160985" y="1242429"/>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B5F7867-1F19-ADC6-F91A-54669430326C}"/>
                </a:ext>
              </a:extLst>
            </p:cNvPr>
            <p:cNvPicPr>
              <a:picLocks noChangeAspect="1"/>
            </p:cNvPicPr>
            <p:nvPr/>
          </p:nvPicPr>
          <p:blipFill>
            <a:blip r:embed="rId10"/>
            <a:srcRect/>
            <a:stretch/>
          </p:blipFill>
          <p:spPr>
            <a:xfrm>
              <a:off x="160984" y="2307890"/>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07BCA712-518F-0937-EBA1-893E0F03DD84}"/>
                </a:ext>
              </a:extLst>
            </p:cNvPr>
            <p:cNvPicPr>
              <a:picLocks noChangeAspect="1"/>
            </p:cNvPicPr>
            <p:nvPr/>
          </p:nvPicPr>
          <p:blipFill>
            <a:blip r:embed="rId11"/>
            <a:srcRect/>
            <a:stretch/>
          </p:blipFill>
          <p:spPr>
            <a:xfrm>
              <a:off x="160984" y="3364654"/>
              <a:ext cx="1370297" cy="7707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977819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25D4EDD4-FF48-E53A-DFC8-9F001B81FEA6}"/>
            </a:ext>
          </a:extLst>
        </p:cNvPr>
        <p:cNvGrpSpPr/>
        <p:nvPr/>
      </p:nvGrpSpPr>
      <p:grpSpPr>
        <a:xfrm>
          <a:off x="0" y="0"/>
          <a:ext cx="0" cy="0"/>
          <a:chOff x="0" y="0"/>
          <a:chExt cx="0" cy="0"/>
        </a:xfrm>
      </p:grpSpPr>
      <p:grpSp>
        <p:nvGrpSpPr>
          <p:cNvPr id="326" name="Google Shape;326;p34">
            <a:extLst>
              <a:ext uri="{FF2B5EF4-FFF2-40B4-BE49-F238E27FC236}">
                <a16:creationId xmlns:a16="http://schemas.microsoft.com/office/drawing/2014/main" id="{D280B5BC-7DD5-66E0-F5C2-D2EC1BB75EB8}"/>
              </a:ext>
            </a:extLst>
          </p:cNvPr>
          <p:cNvGrpSpPr/>
          <p:nvPr/>
        </p:nvGrpSpPr>
        <p:grpSpPr>
          <a:xfrm rot="5400000" flipH="1">
            <a:off x="642710" y="2353952"/>
            <a:ext cx="1923589" cy="4155628"/>
            <a:chOff x="7350442" y="2608992"/>
            <a:chExt cx="777239" cy="1673160"/>
          </a:xfrm>
        </p:grpSpPr>
        <p:sp>
          <p:nvSpPr>
            <p:cNvPr id="327" name="Google Shape;327;p34">
              <a:extLst>
                <a:ext uri="{FF2B5EF4-FFF2-40B4-BE49-F238E27FC236}">
                  <a16:creationId xmlns:a16="http://schemas.microsoft.com/office/drawing/2014/main" id="{B208F9EA-81A9-7F5C-65D9-88EB5C1D09F7}"/>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34">
              <a:extLst>
                <a:ext uri="{FF2B5EF4-FFF2-40B4-BE49-F238E27FC236}">
                  <a16:creationId xmlns:a16="http://schemas.microsoft.com/office/drawing/2014/main" id="{7BCCE888-D9BE-4002-DBB7-7BEC855B73BD}"/>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4">
              <a:extLst>
                <a:ext uri="{FF2B5EF4-FFF2-40B4-BE49-F238E27FC236}">
                  <a16:creationId xmlns:a16="http://schemas.microsoft.com/office/drawing/2014/main" id="{9FFE5A31-3D6C-A61F-7326-36994F017EC6}"/>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4">
              <a:extLst>
                <a:ext uri="{FF2B5EF4-FFF2-40B4-BE49-F238E27FC236}">
                  <a16:creationId xmlns:a16="http://schemas.microsoft.com/office/drawing/2014/main" id="{A7B9665B-3363-340F-11D1-6F1B99DF4117}"/>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4">
              <a:extLst>
                <a:ext uri="{FF2B5EF4-FFF2-40B4-BE49-F238E27FC236}">
                  <a16:creationId xmlns:a16="http://schemas.microsoft.com/office/drawing/2014/main" id="{520CDE54-5B93-4CE4-CF4B-50EFBA216D99}"/>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4">
              <a:extLst>
                <a:ext uri="{FF2B5EF4-FFF2-40B4-BE49-F238E27FC236}">
                  <a16:creationId xmlns:a16="http://schemas.microsoft.com/office/drawing/2014/main" id="{AE506461-9B03-2966-AB7E-6E02190F3C64}"/>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34">
              <a:extLst>
                <a:ext uri="{FF2B5EF4-FFF2-40B4-BE49-F238E27FC236}">
                  <a16:creationId xmlns:a16="http://schemas.microsoft.com/office/drawing/2014/main" id="{1C134FCF-251E-89AB-FE2F-B156C495E447}"/>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34">
              <a:extLst>
                <a:ext uri="{FF2B5EF4-FFF2-40B4-BE49-F238E27FC236}">
                  <a16:creationId xmlns:a16="http://schemas.microsoft.com/office/drawing/2014/main" id="{45A8991E-023C-F83A-CD03-0751AAE8450B}"/>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5" name="Google Shape;335;p34">
            <a:extLst>
              <a:ext uri="{FF2B5EF4-FFF2-40B4-BE49-F238E27FC236}">
                <a16:creationId xmlns:a16="http://schemas.microsoft.com/office/drawing/2014/main" id="{B4D9A1B3-4BD0-034A-17E7-35301796FC9D}"/>
              </a:ext>
            </a:extLst>
          </p:cNvPr>
          <p:cNvGrpSpPr/>
          <p:nvPr/>
        </p:nvGrpSpPr>
        <p:grpSpPr>
          <a:xfrm rot="-5400000">
            <a:off x="6219010" y="-1200773"/>
            <a:ext cx="1923589" cy="4155628"/>
            <a:chOff x="7350442" y="2608992"/>
            <a:chExt cx="777239" cy="1673160"/>
          </a:xfrm>
        </p:grpSpPr>
        <p:sp>
          <p:nvSpPr>
            <p:cNvPr id="336" name="Google Shape;336;p34">
              <a:extLst>
                <a:ext uri="{FF2B5EF4-FFF2-40B4-BE49-F238E27FC236}">
                  <a16:creationId xmlns:a16="http://schemas.microsoft.com/office/drawing/2014/main" id="{378B4179-4189-8F52-A6F0-BB35FC76D7EF}"/>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4">
              <a:extLst>
                <a:ext uri="{FF2B5EF4-FFF2-40B4-BE49-F238E27FC236}">
                  <a16:creationId xmlns:a16="http://schemas.microsoft.com/office/drawing/2014/main" id="{A0A2E4F8-4A96-A7DE-2071-0CC00ECAB3FE}"/>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4">
              <a:extLst>
                <a:ext uri="{FF2B5EF4-FFF2-40B4-BE49-F238E27FC236}">
                  <a16:creationId xmlns:a16="http://schemas.microsoft.com/office/drawing/2014/main" id="{04507F94-9E0A-DE9B-C6DE-2D9D308F3EBF}"/>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4">
              <a:extLst>
                <a:ext uri="{FF2B5EF4-FFF2-40B4-BE49-F238E27FC236}">
                  <a16:creationId xmlns:a16="http://schemas.microsoft.com/office/drawing/2014/main" id="{FF400208-FB4B-2094-606B-10741FF629E8}"/>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4">
              <a:extLst>
                <a:ext uri="{FF2B5EF4-FFF2-40B4-BE49-F238E27FC236}">
                  <a16:creationId xmlns:a16="http://schemas.microsoft.com/office/drawing/2014/main" id="{F6674B53-7D36-29C9-D800-C905C680586D}"/>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4">
              <a:extLst>
                <a:ext uri="{FF2B5EF4-FFF2-40B4-BE49-F238E27FC236}">
                  <a16:creationId xmlns:a16="http://schemas.microsoft.com/office/drawing/2014/main" id="{3925E1FA-01B9-943F-DED5-0FB87FF8A20B}"/>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4">
              <a:extLst>
                <a:ext uri="{FF2B5EF4-FFF2-40B4-BE49-F238E27FC236}">
                  <a16:creationId xmlns:a16="http://schemas.microsoft.com/office/drawing/2014/main" id="{74838E4A-80DB-ECBE-41CE-3BB23ACD0F77}"/>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4">
              <a:extLst>
                <a:ext uri="{FF2B5EF4-FFF2-40B4-BE49-F238E27FC236}">
                  <a16:creationId xmlns:a16="http://schemas.microsoft.com/office/drawing/2014/main" id="{C2099ADB-6AD3-03AB-EF7F-B725F14AC438}"/>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4" name="Google Shape;344;p34">
            <a:extLst>
              <a:ext uri="{FF2B5EF4-FFF2-40B4-BE49-F238E27FC236}">
                <a16:creationId xmlns:a16="http://schemas.microsoft.com/office/drawing/2014/main" id="{4FFAEA4F-AA30-5229-174E-1320475E78E5}"/>
              </a:ext>
            </a:extLst>
          </p:cNvPr>
          <p:cNvSpPr/>
          <p:nvPr/>
        </p:nvSpPr>
        <p:spPr>
          <a:xfrm>
            <a:off x="385317" y="579820"/>
            <a:ext cx="8396438" cy="4086125"/>
          </a:xfrm>
          <a:prstGeom prst="roundRect">
            <a:avLst>
              <a:gd name="adj" fmla="val 11903"/>
            </a:avLst>
          </a:prstGeom>
          <a:solidFill>
            <a:schemeClr val="accent4"/>
          </a:solidFill>
          <a:ln w="19050" cap="flat" cmpd="sng">
            <a:solidFill>
              <a:srgbClr val="3FF5E1"/>
            </a:solid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83B978E1-6C8B-D02C-0C6E-6F07B454DDFE}"/>
              </a:ext>
            </a:extLst>
          </p:cNvPr>
          <p:cNvSpPr txBox="1">
            <a:spLocks noGrp="1"/>
          </p:cNvSpPr>
          <p:nvPr>
            <p:ph type="title"/>
          </p:nvPr>
        </p:nvSpPr>
        <p:spPr>
          <a:xfrm>
            <a:off x="2430356" y="988641"/>
            <a:ext cx="4036700" cy="57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INTERNET OF THINGS</a:t>
            </a:r>
            <a:endParaRPr dirty="0"/>
          </a:p>
        </p:txBody>
      </p:sp>
      <p:sp>
        <p:nvSpPr>
          <p:cNvPr id="346" name="Google Shape;346;p34">
            <a:extLst>
              <a:ext uri="{FF2B5EF4-FFF2-40B4-BE49-F238E27FC236}">
                <a16:creationId xmlns:a16="http://schemas.microsoft.com/office/drawing/2014/main" id="{456FE539-D77E-DFCA-11E7-975F0DE64511}"/>
              </a:ext>
            </a:extLst>
          </p:cNvPr>
          <p:cNvSpPr txBox="1">
            <a:spLocks noGrp="1"/>
          </p:cNvSpPr>
          <p:nvPr>
            <p:ph type="subTitle" idx="1"/>
          </p:nvPr>
        </p:nvSpPr>
        <p:spPr>
          <a:xfrm>
            <a:off x="708824" y="2583741"/>
            <a:ext cx="7951807" cy="133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t>The Internet of Things (IoT) is the connection of everyday devices to the internet, allowing them to collect, share, and act on data. IoT devices can include sensors, smart gadgets, and machines that communicate with each other to make life easier, more efficient, and more interactive.</a:t>
            </a:r>
          </a:p>
          <a:p>
            <a:pPr marL="0" lvl="0" indent="0" algn="ctr" rtl="0">
              <a:spcBef>
                <a:spcPts val="0"/>
              </a:spcBef>
              <a:spcAft>
                <a:spcPts val="0"/>
              </a:spcAft>
              <a:buNone/>
            </a:pPr>
            <a:endParaRPr lang="en-US" dirty="0"/>
          </a:p>
          <a:p>
            <a:pPr marL="0" lvl="0" indent="0" algn="ctr" rtl="0">
              <a:spcBef>
                <a:spcPts val="0"/>
              </a:spcBef>
              <a:spcAft>
                <a:spcPts val="0"/>
              </a:spcAft>
              <a:buNone/>
            </a:pPr>
            <a:r>
              <a:rPr lang="en-US" dirty="0"/>
              <a:t>In the context of the hackathon, </a:t>
            </a:r>
            <a:r>
              <a:rPr lang="en-US" b="1" u="sng" dirty="0"/>
              <a:t>IoT allows students to build projects</a:t>
            </a:r>
            <a:r>
              <a:rPr lang="en-US" b="1" dirty="0"/>
              <a:t> </a:t>
            </a:r>
            <a:r>
              <a:rPr lang="en-US" dirty="0"/>
              <a:t>where devices can sense the environment, send information, and respond automatically—bringing ideas to life in real-world applications.</a:t>
            </a:r>
            <a:endParaRPr dirty="0"/>
          </a:p>
        </p:txBody>
      </p:sp>
      <p:sp>
        <p:nvSpPr>
          <p:cNvPr id="2" name="TextBox 1">
            <a:extLst>
              <a:ext uri="{FF2B5EF4-FFF2-40B4-BE49-F238E27FC236}">
                <a16:creationId xmlns:a16="http://schemas.microsoft.com/office/drawing/2014/main" id="{54CDA8E6-EE47-1FC4-8222-681716BCC1D4}"/>
              </a:ext>
            </a:extLst>
          </p:cNvPr>
          <p:cNvSpPr txBox="1"/>
          <p:nvPr/>
        </p:nvSpPr>
        <p:spPr>
          <a:xfrm>
            <a:off x="4165034" y="1564641"/>
            <a:ext cx="519694" cy="461665"/>
          </a:xfrm>
          <a:prstGeom prst="rect">
            <a:avLst/>
          </a:prstGeom>
          <a:noFill/>
        </p:spPr>
        <p:txBody>
          <a:bodyPr wrap="none" rtlCol="0">
            <a:spAutoFit/>
          </a:bodyPr>
          <a:lstStyle/>
          <a:p>
            <a:pPr algn="ctr"/>
            <a:r>
              <a:rPr lang="en-US" sz="2400" dirty="0">
                <a:solidFill>
                  <a:schemeClr val="accent1"/>
                </a:solidFill>
                <a:latin typeface="Oswald" pitchFamily="2" charset="77"/>
              </a:rPr>
              <a:t>IoT</a:t>
            </a:r>
            <a:endParaRPr lang="en-US" sz="2400" dirty="0">
              <a:latin typeface="Oswald" pitchFamily="2" charset="77"/>
            </a:endParaRPr>
          </a:p>
        </p:txBody>
      </p:sp>
      <p:pic>
        <p:nvPicPr>
          <p:cNvPr id="6" name="Picture 5">
            <a:extLst>
              <a:ext uri="{FF2B5EF4-FFF2-40B4-BE49-F238E27FC236}">
                <a16:creationId xmlns:a16="http://schemas.microsoft.com/office/drawing/2014/main" id="{A0D39E8A-DBAD-30BC-CAE9-C11DE3018EC9}"/>
              </a:ext>
            </a:extLst>
          </p:cNvPr>
          <p:cNvPicPr>
            <a:picLocks noChangeAspect="1"/>
          </p:cNvPicPr>
          <p:nvPr/>
        </p:nvPicPr>
        <p:blipFill>
          <a:blip r:embed="rId3"/>
          <a:stretch>
            <a:fillRect/>
          </a:stretch>
        </p:blipFill>
        <p:spPr>
          <a:xfrm rot="411347">
            <a:off x="6250925" y="828851"/>
            <a:ext cx="2399396" cy="1143462"/>
          </a:xfrm>
          <a:prstGeom prst="rect">
            <a:avLst/>
          </a:prstGeom>
        </p:spPr>
      </p:pic>
    </p:spTree>
    <p:extLst>
      <p:ext uri="{BB962C8B-B14F-4D97-AF65-F5344CB8AC3E}">
        <p14:creationId xmlns:p14="http://schemas.microsoft.com/office/powerpoint/2010/main" val="2157405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FB74F246-11FD-0DBC-5353-D73F6F24AAF5}"/>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D3DC1FE7-2819-DA2F-0F03-740D0B79AB77}"/>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97805ECB-FDCE-8523-571A-E5A1729A7569}"/>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4" name="Google Shape;346;p34">
            <a:extLst>
              <a:ext uri="{FF2B5EF4-FFF2-40B4-BE49-F238E27FC236}">
                <a16:creationId xmlns:a16="http://schemas.microsoft.com/office/drawing/2014/main" id="{2829152A-7BB5-373E-E6C3-622883BE9183}"/>
              </a:ext>
            </a:extLst>
          </p:cNvPr>
          <p:cNvSpPr txBox="1">
            <a:spLocks/>
          </p:cNvSpPr>
          <p:nvPr/>
        </p:nvSpPr>
        <p:spPr>
          <a:xfrm>
            <a:off x="720000" y="1060874"/>
            <a:ext cx="7981163" cy="8481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DM Sans"/>
              <a:buAutoNum type="arabicPeriod"/>
              <a:defRPr sz="1200" b="0" i="0" u="none" strike="noStrike" cap="none">
                <a:solidFill>
                  <a:schemeClr val="dk1"/>
                </a:solidFill>
                <a:latin typeface="DM Sans"/>
                <a:ea typeface="DM Sans"/>
                <a:cs typeface="DM Sans"/>
                <a:sym typeface="DM Sans"/>
              </a:defRPr>
            </a:lvl1pPr>
            <a:lvl2pPr marL="914400" marR="0" lvl="1"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2pPr>
            <a:lvl3pPr marL="1371600" marR="0" lvl="2"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3pPr>
            <a:lvl4pPr marL="1828800" marR="0" lvl="3"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4pPr>
            <a:lvl5pPr marL="2286000" marR="0" lvl="4"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5pPr>
            <a:lvl6pPr marL="2743200" marR="0" lvl="5"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6pPr>
            <a:lvl7pPr marL="3200400" marR="0" lvl="6"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7pPr>
            <a:lvl8pPr marL="3657600" marR="0" lvl="7"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8pPr>
            <a:lvl9pPr marL="4114800" marR="0" lvl="8"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9pPr>
          </a:lstStyle>
          <a:p>
            <a:pPr marL="0" indent="0" algn="just">
              <a:buFont typeface="DM Sans"/>
              <a:buNone/>
            </a:pPr>
            <a:r>
              <a:rPr lang="en-US" dirty="0"/>
              <a:t>In this lesson, you’ll be guided to build a Smart IoT System. Through temperature sensor integration, MQTT protocol implementation, and IoT (Easy IoT) platform remote control, learners master cross-disciplinary skills in data visualization, hardware programming, and sustainable IoT design – bridging computer science, AI, and environmental science for smart agriculture applications.</a:t>
            </a:r>
          </a:p>
        </p:txBody>
      </p:sp>
      <p:sp>
        <p:nvSpPr>
          <p:cNvPr id="5" name="Google Shape;542;p39">
            <a:extLst>
              <a:ext uri="{FF2B5EF4-FFF2-40B4-BE49-F238E27FC236}">
                <a16:creationId xmlns:a16="http://schemas.microsoft.com/office/drawing/2014/main" id="{F031C584-4328-B04F-5FDD-67EDC91A5251}"/>
              </a:ext>
            </a:extLst>
          </p:cNvPr>
          <p:cNvSpPr/>
          <p:nvPr/>
        </p:nvSpPr>
        <p:spPr>
          <a:xfrm>
            <a:off x="720000" y="2022353"/>
            <a:ext cx="4068224" cy="2746315"/>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1;p35">
            <a:extLst>
              <a:ext uri="{FF2B5EF4-FFF2-40B4-BE49-F238E27FC236}">
                <a16:creationId xmlns:a16="http://schemas.microsoft.com/office/drawing/2014/main" id="{284278E4-20D2-3B33-3FC1-75BA46ECC40D}"/>
              </a:ext>
            </a:extLst>
          </p:cNvPr>
          <p:cNvSpPr txBox="1">
            <a:spLocks/>
          </p:cNvSpPr>
          <p:nvPr/>
        </p:nvSpPr>
        <p:spPr>
          <a:xfrm>
            <a:off x="930442" y="2308702"/>
            <a:ext cx="3641558" cy="21736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 Ensure you are on ‘Offline’ mode on Mind+ </a:t>
            </a:r>
          </a:p>
          <a:p>
            <a:pPr marL="0" indent="0" algn="just"/>
            <a:endParaRPr lang="en-US" dirty="0">
              <a:solidFill>
                <a:schemeClr val="tx2"/>
              </a:solidFill>
            </a:endParaRPr>
          </a:p>
          <a:p>
            <a:pPr marL="0" indent="0" algn="just"/>
            <a:r>
              <a:rPr lang="en-US" dirty="0">
                <a:solidFill>
                  <a:schemeClr val="tx2"/>
                </a:solidFill>
              </a:rPr>
              <a:t>Step 2: Add the Unihiker K10 extension</a:t>
            </a:r>
          </a:p>
          <a:p>
            <a:pPr marL="0" indent="0" algn="just"/>
            <a:endParaRPr lang="en-US" dirty="0">
              <a:solidFill>
                <a:schemeClr val="tx2"/>
              </a:solidFill>
            </a:endParaRPr>
          </a:p>
          <a:p>
            <a:pPr marL="0" indent="0" algn="just"/>
            <a:r>
              <a:rPr lang="en-US" dirty="0">
                <a:solidFill>
                  <a:schemeClr val="tx2"/>
                </a:solidFill>
              </a:rPr>
              <a:t>Step 3: Connect Unihiker K10 to the laptop</a:t>
            </a:r>
          </a:p>
          <a:p>
            <a:pPr marL="0" indent="0" algn="just"/>
            <a:endParaRPr lang="en-US" dirty="0">
              <a:solidFill>
                <a:schemeClr val="tx2"/>
              </a:solidFill>
            </a:endParaRPr>
          </a:p>
          <a:p>
            <a:pPr marL="0" indent="0" algn="just"/>
            <a:r>
              <a:rPr lang="en-US" dirty="0">
                <a:solidFill>
                  <a:schemeClr val="tx2"/>
                </a:solidFill>
              </a:rPr>
              <a:t>Step 4: Add MQTT and Wi-Fi extensions</a:t>
            </a:r>
          </a:p>
          <a:p>
            <a:pPr marL="0" indent="0" algn="just"/>
            <a:endParaRPr lang="en-US" dirty="0">
              <a:solidFill>
                <a:schemeClr val="tx2"/>
              </a:solidFill>
            </a:endParaRPr>
          </a:p>
        </p:txBody>
      </p:sp>
      <p:pic>
        <p:nvPicPr>
          <p:cNvPr id="9" name="Picture 8">
            <a:extLst>
              <a:ext uri="{FF2B5EF4-FFF2-40B4-BE49-F238E27FC236}">
                <a16:creationId xmlns:a16="http://schemas.microsoft.com/office/drawing/2014/main" id="{B31AD0CA-ACE5-8FE0-9CE7-135D4BD334B0}"/>
              </a:ext>
            </a:extLst>
          </p:cNvPr>
          <p:cNvPicPr>
            <a:picLocks noChangeAspect="1"/>
          </p:cNvPicPr>
          <p:nvPr/>
        </p:nvPicPr>
        <p:blipFill>
          <a:blip r:embed="rId3"/>
          <a:stretch>
            <a:fillRect/>
          </a:stretch>
        </p:blipFill>
        <p:spPr>
          <a:xfrm>
            <a:off x="4902745" y="2391942"/>
            <a:ext cx="3798418" cy="2007134"/>
          </a:xfrm>
          <a:prstGeom prst="rect">
            <a:avLst/>
          </a:prstGeom>
        </p:spPr>
      </p:pic>
      <p:cxnSp>
        <p:nvCxnSpPr>
          <p:cNvPr id="11" name="Straight Arrow Connector 10">
            <a:extLst>
              <a:ext uri="{FF2B5EF4-FFF2-40B4-BE49-F238E27FC236}">
                <a16:creationId xmlns:a16="http://schemas.microsoft.com/office/drawing/2014/main" id="{78E20EF3-91AD-405C-2965-7C2E8C6A1115}"/>
              </a:ext>
            </a:extLst>
          </p:cNvPr>
          <p:cNvCxnSpPr/>
          <p:nvPr/>
        </p:nvCxnSpPr>
        <p:spPr>
          <a:xfrm flipV="1">
            <a:off x="4403558" y="3136232"/>
            <a:ext cx="770021" cy="7138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FD8DCF-FAB9-86E9-2479-2294C2B6FA32}"/>
              </a:ext>
            </a:extLst>
          </p:cNvPr>
          <p:cNvCxnSpPr>
            <a:cxnSpLocks/>
          </p:cNvCxnSpPr>
          <p:nvPr/>
        </p:nvCxnSpPr>
        <p:spPr>
          <a:xfrm flipV="1">
            <a:off x="4403558" y="3136232"/>
            <a:ext cx="1163053" cy="7138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923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F02750FE-0DD7-B61A-3F13-084D541213D5}"/>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5F4444FF-E025-46F1-987D-3B31CF9AE9E6}"/>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2B78DD69-3A1F-0429-6299-2D856BA89058}"/>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5" name="Google Shape;542;p39">
            <a:extLst>
              <a:ext uri="{FF2B5EF4-FFF2-40B4-BE49-F238E27FC236}">
                <a16:creationId xmlns:a16="http://schemas.microsoft.com/office/drawing/2014/main" id="{8BB3FBCC-316F-7663-24F4-513E48634DA0}"/>
              </a:ext>
            </a:extLst>
          </p:cNvPr>
          <p:cNvSpPr/>
          <p:nvPr/>
        </p:nvSpPr>
        <p:spPr>
          <a:xfrm>
            <a:off x="720000" y="1082841"/>
            <a:ext cx="4068224"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1;p35">
            <a:extLst>
              <a:ext uri="{FF2B5EF4-FFF2-40B4-BE49-F238E27FC236}">
                <a16:creationId xmlns:a16="http://schemas.microsoft.com/office/drawing/2014/main" id="{7EB9758F-2AC1-C80B-33C6-FADC3D395A9C}"/>
              </a:ext>
            </a:extLst>
          </p:cNvPr>
          <p:cNvSpPr txBox="1">
            <a:spLocks/>
          </p:cNvSpPr>
          <p:nvPr/>
        </p:nvSpPr>
        <p:spPr>
          <a:xfrm>
            <a:off x="946484" y="1379621"/>
            <a:ext cx="3625516" cy="31026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5: Open your web browser (Google Chrome or Microsoft Edge) and visit the following website: </a:t>
            </a:r>
            <a:r>
              <a:rPr lang="en-US" dirty="0">
                <a:solidFill>
                  <a:srgbClr val="002060"/>
                </a:solidFill>
                <a:hlinkClick r:id="rId3">
                  <a:extLst>
                    <a:ext uri="{A12FA001-AC4F-418D-AE19-62706E023703}">
                      <ahyp:hlinkClr xmlns:ahyp="http://schemas.microsoft.com/office/drawing/2018/hyperlinkcolor" val="tx"/>
                    </a:ext>
                  </a:extLst>
                </a:hlinkClick>
              </a:rPr>
              <a:t>https://iot.dfrobot.com</a:t>
            </a:r>
            <a:endParaRPr lang="en-US" dirty="0">
              <a:solidFill>
                <a:srgbClr val="002060"/>
              </a:solidFill>
            </a:endParaRPr>
          </a:p>
          <a:p>
            <a:pPr marL="0" indent="0" algn="just"/>
            <a:endParaRPr lang="en-US" dirty="0">
              <a:solidFill>
                <a:srgbClr val="002060"/>
              </a:solidFill>
            </a:endParaRPr>
          </a:p>
          <a:p>
            <a:pPr marL="0" indent="0" algn="just"/>
            <a:r>
              <a:rPr lang="en-US" dirty="0">
                <a:solidFill>
                  <a:schemeClr val="tx2"/>
                </a:solidFill>
              </a:rPr>
              <a:t>Step 6: Click on ‘Sign up/Sign’ in to create a new account. </a:t>
            </a:r>
          </a:p>
          <a:p>
            <a:pPr marL="0" indent="0" algn="just"/>
            <a:endParaRPr lang="en-US" dirty="0">
              <a:solidFill>
                <a:schemeClr val="tx2"/>
              </a:solidFill>
            </a:endParaRPr>
          </a:p>
          <a:p>
            <a:pPr marL="0" indent="0" algn="just"/>
            <a:r>
              <a:rPr lang="en-US" dirty="0">
                <a:solidFill>
                  <a:schemeClr val="tx2"/>
                </a:solidFill>
              </a:rPr>
              <a:t>Step 7: Fill in the required information, click on ‘Get Code’ to verify email address and click on the Confirm button to create your account.</a:t>
            </a:r>
          </a:p>
          <a:p>
            <a:pPr marL="0" indent="0" algn="just"/>
            <a:endParaRPr lang="en-US" dirty="0">
              <a:solidFill>
                <a:schemeClr val="tx2"/>
              </a:solidFill>
            </a:endParaRPr>
          </a:p>
          <a:p>
            <a:pPr marL="0" indent="0" algn="just"/>
            <a:endParaRPr lang="en-US" dirty="0">
              <a:solidFill>
                <a:schemeClr val="tx2"/>
              </a:solidFill>
            </a:endParaRPr>
          </a:p>
          <a:p>
            <a:pPr marL="0" indent="0" algn="just"/>
            <a:r>
              <a:rPr lang="en-US" dirty="0">
                <a:solidFill>
                  <a:schemeClr val="tx2"/>
                </a:solidFill>
              </a:rPr>
              <a:t> </a:t>
            </a:r>
          </a:p>
        </p:txBody>
      </p:sp>
      <p:pic>
        <p:nvPicPr>
          <p:cNvPr id="3" name="Picture 2">
            <a:extLst>
              <a:ext uri="{FF2B5EF4-FFF2-40B4-BE49-F238E27FC236}">
                <a16:creationId xmlns:a16="http://schemas.microsoft.com/office/drawing/2014/main" id="{FABB7B31-4233-EEC5-F2B2-87990BECFC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399" y="1140038"/>
            <a:ext cx="3541022" cy="1859836"/>
          </a:xfrm>
          <a:prstGeom prst="rect">
            <a:avLst/>
          </a:prstGeom>
          <a:noFill/>
        </p:spPr>
      </p:pic>
      <p:cxnSp>
        <p:nvCxnSpPr>
          <p:cNvPr id="7" name="Straight Arrow Connector 6">
            <a:extLst>
              <a:ext uri="{FF2B5EF4-FFF2-40B4-BE49-F238E27FC236}">
                <a16:creationId xmlns:a16="http://schemas.microsoft.com/office/drawing/2014/main" id="{4A5F18C7-3AB0-5917-B5A5-1C8501ADB949}"/>
              </a:ext>
            </a:extLst>
          </p:cNvPr>
          <p:cNvCxnSpPr>
            <a:cxnSpLocks/>
          </p:cNvCxnSpPr>
          <p:nvPr/>
        </p:nvCxnSpPr>
        <p:spPr>
          <a:xfrm flipV="1">
            <a:off x="4427621" y="1524000"/>
            <a:ext cx="946989" cy="393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24399B-B639-A4D6-AD30-B39281C94733}"/>
              </a:ext>
            </a:extLst>
          </p:cNvPr>
          <p:cNvCxnSpPr>
            <a:cxnSpLocks/>
          </p:cNvCxnSpPr>
          <p:nvPr/>
        </p:nvCxnSpPr>
        <p:spPr>
          <a:xfrm flipV="1">
            <a:off x="4622293" y="1456346"/>
            <a:ext cx="3422823" cy="930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9634FB-4C76-8F4A-E620-58F6924C3B50}"/>
              </a:ext>
            </a:extLst>
          </p:cNvPr>
          <p:cNvPicPr>
            <a:picLocks noChangeAspect="1"/>
          </p:cNvPicPr>
          <p:nvPr/>
        </p:nvPicPr>
        <p:blipFill>
          <a:blip r:embed="rId5"/>
          <a:stretch>
            <a:fillRect/>
          </a:stretch>
        </p:blipFill>
        <p:spPr>
          <a:xfrm>
            <a:off x="5043399" y="3076343"/>
            <a:ext cx="3536584" cy="1859836"/>
          </a:xfrm>
          <a:prstGeom prst="rect">
            <a:avLst/>
          </a:prstGeom>
        </p:spPr>
      </p:pic>
      <p:cxnSp>
        <p:nvCxnSpPr>
          <p:cNvPr id="16" name="Straight Arrow Connector 15">
            <a:extLst>
              <a:ext uri="{FF2B5EF4-FFF2-40B4-BE49-F238E27FC236}">
                <a16:creationId xmlns:a16="http://schemas.microsoft.com/office/drawing/2014/main" id="{340DE2D0-27EC-AC02-0F54-C5C1950D0C4A}"/>
              </a:ext>
            </a:extLst>
          </p:cNvPr>
          <p:cNvCxnSpPr>
            <a:cxnSpLocks/>
          </p:cNvCxnSpPr>
          <p:nvPr/>
        </p:nvCxnSpPr>
        <p:spPr>
          <a:xfrm>
            <a:off x="4622293" y="3226469"/>
            <a:ext cx="2275812" cy="7118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4A0C24-7B4C-CCF1-681A-B8AC15FF516B}"/>
              </a:ext>
            </a:extLst>
          </p:cNvPr>
          <p:cNvCxnSpPr>
            <a:cxnSpLocks/>
          </p:cNvCxnSpPr>
          <p:nvPr/>
        </p:nvCxnSpPr>
        <p:spPr>
          <a:xfrm>
            <a:off x="2502568" y="3508688"/>
            <a:ext cx="3890211" cy="11275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044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AA9DEAB3-C5C4-139B-DAA4-C19C03723BED}"/>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EEB4534D-62B3-1F62-4F25-0F2DBB211B21}"/>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D5C7EF40-BF4D-5320-04CB-46CE8223D094}"/>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5" name="Google Shape;542;p39">
            <a:extLst>
              <a:ext uri="{FF2B5EF4-FFF2-40B4-BE49-F238E27FC236}">
                <a16:creationId xmlns:a16="http://schemas.microsoft.com/office/drawing/2014/main" id="{C6E4C439-BDBA-C0D0-DDD4-89F775E42A5B}"/>
              </a:ext>
            </a:extLst>
          </p:cNvPr>
          <p:cNvSpPr/>
          <p:nvPr/>
        </p:nvSpPr>
        <p:spPr>
          <a:xfrm>
            <a:off x="720000" y="1082841"/>
            <a:ext cx="4068224"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1;p35">
            <a:extLst>
              <a:ext uri="{FF2B5EF4-FFF2-40B4-BE49-F238E27FC236}">
                <a16:creationId xmlns:a16="http://schemas.microsoft.com/office/drawing/2014/main" id="{340251CF-F106-83B4-22D8-ABD3989A99AF}"/>
              </a:ext>
            </a:extLst>
          </p:cNvPr>
          <p:cNvSpPr txBox="1">
            <a:spLocks/>
          </p:cNvSpPr>
          <p:nvPr/>
        </p:nvSpPr>
        <p:spPr>
          <a:xfrm>
            <a:off x="946484" y="1379621"/>
            <a:ext cx="3625516" cy="31026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8: Upon completion of sign up and login. Click on the Workshop link to view the IoT platform functions. Click on ‘Add a New Device’ to create a new topic.</a:t>
            </a:r>
          </a:p>
          <a:p>
            <a:pPr marL="0" indent="0" algn="just"/>
            <a:endParaRPr lang="en-US" dirty="0">
              <a:solidFill>
                <a:schemeClr val="tx2"/>
              </a:solidFill>
            </a:endParaRPr>
          </a:p>
          <a:p>
            <a:pPr marL="0" indent="0" algn="just"/>
            <a:r>
              <a:rPr lang="en-US" dirty="0">
                <a:solidFill>
                  <a:schemeClr val="tx2"/>
                </a:solidFill>
              </a:rPr>
              <a:t>Step 9: Please take note of the following highlighted information. We will need the values in our setup later on Mind+ </a:t>
            </a:r>
          </a:p>
        </p:txBody>
      </p:sp>
      <p:pic>
        <p:nvPicPr>
          <p:cNvPr id="4" name="Picture 3">
            <a:extLst>
              <a:ext uri="{FF2B5EF4-FFF2-40B4-BE49-F238E27FC236}">
                <a16:creationId xmlns:a16="http://schemas.microsoft.com/office/drawing/2014/main" id="{05341CCA-5F28-0178-88C7-2147C5ED4E63}"/>
              </a:ext>
            </a:extLst>
          </p:cNvPr>
          <p:cNvPicPr>
            <a:picLocks noChangeAspect="1"/>
          </p:cNvPicPr>
          <p:nvPr/>
        </p:nvPicPr>
        <p:blipFill>
          <a:blip r:embed="rId3"/>
          <a:stretch>
            <a:fillRect/>
          </a:stretch>
        </p:blipFill>
        <p:spPr>
          <a:xfrm>
            <a:off x="5106195" y="1079993"/>
            <a:ext cx="3465530" cy="1831649"/>
          </a:xfrm>
          <a:prstGeom prst="rect">
            <a:avLst/>
          </a:prstGeom>
        </p:spPr>
      </p:pic>
      <p:cxnSp>
        <p:nvCxnSpPr>
          <p:cNvPr id="7" name="Straight Arrow Connector 6">
            <a:extLst>
              <a:ext uri="{FF2B5EF4-FFF2-40B4-BE49-F238E27FC236}">
                <a16:creationId xmlns:a16="http://schemas.microsoft.com/office/drawing/2014/main" id="{87393FEC-CF6A-AA50-4643-8A46C4B3A5FC}"/>
              </a:ext>
            </a:extLst>
          </p:cNvPr>
          <p:cNvCxnSpPr>
            <a:cxnSpLocks/>
          </p:cNvCxnSpPr>
          <p:nvPr/>
        </p:nvCxnSpPr>
        <p:spPr>
          <a:xfrm flipV="1">
            <a:off x="4668253" y="1379621"/>
            <a:ext cx="1812758" cy="224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16CE3B0-20AA-3D2B-ED80-FE06E93584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948" y="3045137"/>
            <a:ext cx="1372571" cy="1074452"/>
          </a:xfrm>
          <a:prstGeom prst="rect">
            <a:avLst/>
          </a:prstGeom>
          <a:noFill/>
        </p:spPr>
      </p:pic>
      <p:pic>
        <p:nvPicPr>
          <p:cNvPr id="12" name="Picture 11">
            <a:extLst>
              <a:ext uri="{FF2B5EF4-FFF2-40B4-BE49-F238E27FC236}">
                <a16:creationId xmlns:a16="http://schemas.microsoft.com/office/drawing/2014/main" id="{964C294F-8CB2-2CE5-5602-1E7B53191F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6196" y="3044104"/>
            <a:ext cx="1222416" cy="1662196"/>
          </a:xfrm>
          <a:prstGeom prst="rect">
            <a:avLst/>
          </a:prstGeom>
          <a:noFill/>
        </p:spPr>
      </p:pic>
      <p:cxnSp>
        <p:nvCxnSpPr>
          <p:cNvPr id="13" name="Straight Arrow Connector 12">
            <a:extLst>
              <a:ext uri="{FF2B5EF4-FFF2-40B4-BE49-F238E27FC236}">
                <a16:creationId xmlns:a16="http://schemas.microsoft.com/office/drawing/2014/main" id="{16159DA3-DD87-4799-99D6-47A7C3BAD228}"/>
              </a:ext>
            </a:extLst>
          </p:cNvPr>
          <p:cNvCxnSpPr>
            <a:cxnSpLocks/>
          </p:cNvCxnSpPr>
          <p:nvPr/>
        </p:nvCxnSpPr>
        <p:spPr>
          <a:xfrm>
            <a:off x="3842084" y="2911642"/>
            <a:ext cx="1047887" cy="1625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0DEF00-6D19-0F0C-0472-E19272FEAEDF}"/>
              </a:ext>
            </a:extLst>
          </p:cNvPr>
          <p:cNvCxnSpPr>
            <a:cxnSpLocks/>
            <a:stCxn id="12" idx="0"/>
          </p:cNvCxnSpPr>
          <p:nvPr/>
        </p:nvCxnSpPr>
        <p:spPr>
          <a:xfrm flipV="1">
            <a:off x="5717404" y="2099396"/>
            <a:ext cx="0" cy="94470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D70BD52-ED67-1DC9-BB76-CF7AFF5ED7CC}"/>
              </a:ext>
            </a:extLst>
          </p:cNvPr>
          <p:cNvCxnSpPr>
            <a:cxnSpLocks/>
          </p:cNvCxnSpPr>
          <p:nvPr/>
        </p:nvCxnSpPr>
        <p:spPr>
          <a:xfrm flipH="1" flipV="1">
            <a:off x="6198667" y="1878817"/>
            <a:ext cx="640293" cy="116528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C2306A-5D31-2915-0114-FA97B9D6CD9D}"/>
              </a:ext>
            </a:extLst>
          </p:cNvPr>
          <p:cNvCxnSpPr>
            <a:cxnSpLocks/>
          </p:cNvCxnSpPr>
          <p:nvPr/>
        </p:nvCxnSpPr>
        <p:spPr>
          <a:xfrm flipV="1">
            <a:off x="4668253" y="1604211"/>
            <a:ext cx="2614863" cy="336884"/>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784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57A7FA4C-CC48-1A63-CA37-AE57B5C2E3AB}"/>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F7B97B45-3D09-627F-CB3D-EEF245D339CD}"/>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31DE8F9B-FB7F-34DF-C788-724B7DEA4AAD}"/>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8D0255BD-64BF-FCD8-A574-734E5AD79196}"/>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0E5C70D0-AB8C-B690-82BA-026DD6ED2BE8}"/>
              </a:ext>
            </a:extLst>
          </p:cNvPr>
          <p:cNvPicPr>
            <a:picLocks noChangeAspect="1"/>
          </p:cNvPicPr>
          <p:nvPr/>
        </p:nvPicPr>
        <p:blipFill>
          <a:blip r:embed="rId3"/>
          <a:stretch>
            <a:fillRect/>
          </a:stretch>
        </p:blipFill>
        <p:spPr>
          <a:xfrm>
            <a:off x="1201041" y="1406742"/>
            <a:ext cx="7030625" cy="2186384"/>
          </a:xfrm>
          <a:prstGeom prst="rect">
            <a:avLst/>
          </a:prstGeom>
        </p:spPr>
      </p:pic>
      <p:sp>
        <p:nvSpPr>
          <p:cNvPr id="10" name="Google Shape;361;p35">
            <a:extLst>
              <a:ext uri="{FF2B5EF4-FFF2-40B4-BE49-F238E27FC236}">
                <a16:creationId xmlns:a16="http://schemas.microsoft.com/office/drawing/2014/main" id="{1C93D948-5A9A-B443-594D-B2B4F41C4231}"/>
              </a:ext>
            </a:extLst>
          </p:cNvPr>
          <p:cNvSpPr txBox="1">
            <a:spLocks/>
          </p:cNvSpPr>
          <p:nvPr/>
        </p:nvSpPr>
        <p:spPr>
          <a:xfrm>
            <a:off x="1267325" y="3804750"/>
            <a:ext cx="6906127"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10: At Mind+, we will start our coding to read the temperature data. After collecting data, we will create corresponding variable to store the value and  display the value on the screen. </a:t>
            </a:r>
          </a:p>
        </p:txBody>
      </p:sp>
    </p:spTree>
    <p:extLst>
      <p:ext uri="{BB962C8B-B14F-4D97-AF65-F5344CB8AC3E}">
        <p14:creationId xmlns:p14="http://schemas.microsoft.com/office/powerpoint/2010/main" val="2063125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2A166C41-C1FB-0C78-716A-DFE40B4B26CB}"/>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AF0006AD-D445-72EA-FFDF-EA01E2FFF288}"/>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00624DEF-893C-DFE0-F5B7-F66A6808489A}"/>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D0D4A065-D8BF-4163-DD51-CBBCABF047D5}"/>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5C3DE30A-8187-D1F6-52C9-E3C3FAA19A62}"/>
              </a:ext>
            </a:extLst>
          </p:cNvPr>
          <p:cNvPicPr>
            <a:picLocks noChangeAspect="1"/>
          </p:cNvPicPr>
          <p:nvPr/>
        </p:nvPicPr>
        <p:blipFill>
          <a:blip r:embed="rId3"/>
          <a:stretch>
            <a:fillRect/>
          </a:stretch>
        </p:blipFill>
        <p:spPr>
          <a:xfrm>
            <a:off x="1267325" y="1898138"/>
            <a:ext cx="6793833" cy="2398208"/>
          </a:xfrm>
          <a:prstGeom prst="rect">
            <a:avLst/>
          </a:prstGeom>
        </p:spPr>
      </p:pic>
      <p:cxnSp>
        <p:nvCxnSpPr>
          <p:cNvPr id="4" name="Straight Arrow Connector 3">
            <a:extLst>
              <a:ext uri="{FF2B5EF4-FFF2-40B4-BE49-F238E27FC236}">
                <a16:creationId xmlns:a16="http://schemas.microsoft.com/office/drawing/2014/main" id="{A0E34075-9745-20E2-004B-DAD589C4FAAC}"/>
              </a:ext>
            </a:extLst>
          </p:cNvPr>
          <p:cNvCxnSpPr>
            <a:cxnSpLocks/>
          </p:cNvCxnSpPr>
          <p:nvPr/>
        </p:nvCxnSpPr>
        <p:spPr>
          <a:xfrm flipV="1">
            <a:off x="1507958" y="2793763"/>
            <a:ext cx="874295" cy="15667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2361E4-E59A-9E9E-DCB6-4AF5B7F169C7}"/>
              </a:ext>
            </a:extLst>
          </p:cNvPr>
          <p:cNvCxnSpPr>
            <a:cxnSpLocks/>
          </p:cNvCxnSpPr>
          <p:nvPr/>
        </p:nvCxnSpPr>
        <p:spPr>
          <a:xfrm flipV="1">
            <a:off x="1507958" y="2537854"/>
            <a:ext cx="709863" cy="18226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361;p35">
            <a:extLst>
              <a:ext uri="{FF2B5EF4-FFF2-40B4-BE49-F238E27FC236}">
                <a16:creationId xmlns:a16="http://schemas.microsoft.com/office/drawing/2014/main" id="{97001076-682D-217B-5458-9493D82A8867}"/>
              </a:ext>
            </a:extLst>
          </p:cNvPr>
          <p:cNvSpPr txBox="1">
            <a:spLocks/>
          </p:cNvSpPr>
          <p:nvPr/>
        </p:nvSpPr>
        <p:spPr>
          <a:xfrm>
            <a:off x="1267325" y="4360514"/>
            <a:ext cx="6906127" cy="2756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b="1" dirty="0">
                <a:solidFill>
                  <a:schemeClr val="tx2"/>
                </a:solidFill>
              </a:rPr>
              <a:t>Step 12: Change the Wi-Fi credentials that is being given respectively.</a:t>
            </a:r>
          </a:p>
        </p:txBody>
      </p:sp>
      <p:sp>
        <p:nvSpPr>
          <p:cNvPr id="15" name="Google Shape;361;p35">
            <a:extLst>
              <a:ext uri="{FF2B5EF4-FFF2-40B4-BE49-F238E27FC236}">
                <a16:creationId xmlns:a16="http://schemas.microsoft.com/office/drawing/2014/main" id="{AF909B70-A222-F405-D6DD-28A538054E5D}"/>
              </a:ext>
            </a:extLst>
          </p:cNvPr>
          <p:cNvSpPr txBox="1">
            <a:spLocks/>
          </p:cNvSpPr>
          <p:nvPr/>
        </p:nvSpPr>
        <p:spPr>
          <a:xfrm>
            <a:off x="1267324" y="1390618"/>
            <a:ext cx="6906127"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11: To enable data transmission, we first need to establish a network connection. Complete the code below. </a:t>
            </a:r>
          </a:p>
        </p:txBody>
      </p:sp>
    </p:spTree>
    <p:extLst>
      <p:ext uri="{BB962C8B-B14F-4D97-AF65-F5344CB8AC3E}">
        <p14:creationId xmlns:p14="http://schemas.microsoft.com/office/powerpoint/2010/main" val="3972216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0CCD0283-B599-5611-1E11-F8A5A1D6A253}"/>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DA976822-C013-BD0C-EBA1-CAEE01CD41D0}"/>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F4863F69-7D15-9119-402C-F2DFBE23E42C}"/>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C71291DE-7FC2-0E72-1D28-D653DC5B4727}"/>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00C60ECE-7E27-1245-C125-C5F116819A96}"/>
              </a:ext>
            </a:extLst>
          </p:cNvPr>
          <p:cNvSpPr txBox="1">
            <a:spLocks/>
          </p:cNvSpPr>
          <p:nvPr/>
        </p:nvSpPr>
        <p:spPr>
          <a:xfrm>
            <a:off x="1267324" y="1390618"/>
            <a:ext cx="6906127"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13: To initialize the parameters for MQTT, create a function called "</a:t>
            </a:r>
            <a:r>
              <a:rPr lang="en-US" dirty="0" err="1">
                <a:solidFill>
                  <a:schemeClr val="tx2"/>
                </a:solidFill>
              </a:rPr>
              <a:t>connectIoT</a:t>
            </a:r>
            <a:r>
              <a:rPr lang="en-US" dirty="0">
                <a:solidFill>
                  <a:schemeClr val="tx2"/>
                </a:solidFill>
              </a:rPr>
              <a:t>". Ensure the connection values in the MQTT settings are the same as what is found on your Easy IoT account. (The highlighted values previously on the platform)</a:t>
            </a:r>
          </a:p>
        </p:txBody>
      </p:sp>
      <p:pic>
        <p:nvPicPr>
          <p:cNvPr id="5" name="Picture 4">
            <a:extLst>
              <a:ext uri="{FF2B5EF4-FFF2-40B4-BE49-F238E27FC236}">
                <a16:creationId xmlns:a16="http://schemas.microsoft.com/office/drawing/2014/main" id="{58108B33-C54D-E282-9DE9-A723AB2DC38D}"/>
              </a:ext>
            </a:extLst>
          </p:cNvPr>
          <p:cNvPicPr>
            <a:picLocks noChangeAspect="1"/>
          </p:cNvPicPr>
          <p:nvPr/>
        </p:nvPicPr>
        <p:blipFill rotWithShape="1">
          <a:blip r:embed="rId3"/>
          <a:srcRect l="24560" t="46953"/>
          <a:stretch>
            <a:fillRect/>
          </a:stretch>
        </p:blipFill>
        <p:spPr bwMode="auto">
          <a:xfrm>
            <a:off x="1267324" y="2142736"/>
            <a:ext cx="5084846" cy="2493471"/>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A344C718-16C9-3F2E-4BC4-56085F035EDD}"/>
              </a:ext>
            </a:extLst>
          </p:cNvPr>
          <p:cNvCxnSpPr>
            <a:cxnSpLocks/>
          </p:cNvCxnSpPr>
          <p:nvPr/>
        </p:nvCxnSpPr>
        <p:spPr>
          <a:xfrm flipV="1">
            <a:off x="2117558" y="2494547"/>
            <a:ext cx="4475747" cy="160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06F460-2803-560A-353E-F24D2C4652C2}"/>
              </a:ext>
            </a:extLst>
          </p:cNvPr>
          <p:cNvPicPr>
            <a:picLocks noChangeAspect="1"/>
          </p:cNvPicPr>
          <p:nvPr/>
        </p:nvPicPr>
        <p:blipFill>
          <a:blip r:embed="rId4"/>
          <a:stretch>
            <a:fillRect/>
          </a:stretch>
        </p:blipFill>
        <p:spPr>
          <a:xfrm>
            <a:off x="6645611" y="2142736"/>
            <a:ext cx="1595855" cy="1290378"/>
          </a:xfrm>
          <a:prstGeom prst="rect">
            <a:avLst/>
          </a:prstGeom>
        </p:spPr>
      </p:pic>
    </p:spTree>
    <p:extLst>
      <p:ext uri="{BB962C8B-B14F-4D97-AF65-F5344CB8AC3E}">
        <p14:creationId xmlns:p14="http://schemas.microsoft.com/office/powerpoint/2010/main" val="3183606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0E6B72D9-3129-B82E-4E91-8780DB23E12C}"/>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84E4303F-6F95-FF77-4B97-44324862D429}"/>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46F2A65C-EFBC-1A30-C771-1E3BDE5D7485}"/>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8662FA36-EE34-8F1A-FC89-E8ACDA64FE25}"/>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6709F39C-CE1D-4C74-C72C-8355FB6CE831}"/>
              </a:ext>
            </a:extLst>
          </p:cNvPr>
          <p:cNvSpPr txBox="1">
            <a:spLocks/>
          </p:cNvSpPr>
          <p:nvPr/>
        </p:nvSpPr>
        <p:spPr>
          <a:xfrm>
            <a:off x="1267324" y="1390618"/>
            <a:ext cx="6906127" cy="2777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13: Cont.</a:t>
            </a:r>
          </a:p>
        </p:txBody>
      </p:sp>
      <p:pic>
        <p:nvPicPr>
          <p:cNvPr id="5" name="Picture 4">
            <a:extLst>
              <a:ext uri="{FF2B5EF4-FFF2-40B4-BE49-F238E27FC236}">
                <a16:creationId xmlns:a16="http://schemas.microsoft.com/office/drawing/2014/main" id="{0DE6442C-5DFA-52E2-0DA6-7EFEDE500B9F}"/>
              </a:ext>
            </a:extLst>
          </p:cNvPr>
          <p:cNvPicPr>
            <a:picLocks noChangeAspect="1"/>
          </p:cNvPicPr>
          <p:nvPr/>
        </p:nvPicPr>
        <p:blipFill rotWithShape="1">
          <a:blip r:embed="rId3"/>
          <a:srcRect l="24560" t="46953"/>
          <a:stretch>
            <a:fillRect/>
          </a:stretch>
        </p:blipFill>
        <p:spPr bwMode="auto">
          <a:xfrm>
            <a:off x="1267324" y="1668379"/>
            <a:ext cx="2470487" cy="1211460"/>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D22D0094-1BBF-0CF4-4897-AB7793C29308}"/>
              </a:ext>
            </a:extLst>
          </p:cNvPr>
          <p:cNvCxnSpPr>
            <a:cxnSpLocks/>
          </p:cNvCxnSpPr>
          <p:nvPr/>
        </p:nvCxnSpPr>
        <p:spPr>
          <a:xfrm>
            <a:off x="1678489" y="1936150"/>
            <a:ext cx="2508500" cy="7749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3497912-604F-7464-9EF7-7FD9A91751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811" y="2629301"/>
            <a:ext cx="4621646" cy="1950719"/>
          </a:xfrm>
          <a:prstGeom prst="rect">
            <a:avLst/>
          </a:prstGeom>
          <a:noFill/>
        </p:spPr>
      </p:pic>
    </p:spTree>
    <p:extLst>
      <p:ext uri="{BB962C8B-B14F-4D97-AF65-F5344CB8AC3E}">
        <p14:creationId xmlns:p14="http://schemas.microsoft.com/office/powerpoint/2010/main" val="3134857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10756463-3E39-AA22-2AC7-5D12E34333D9}"/>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44CC387D-32DD-CB16-E74F-10563EC76CCD}"/>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8CECDEC7-B348-C015-E645-4016D6B1885B}"/>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04C24A10-2D66-997D-35E3-823679104B8A}"/>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7F1B43AD-1901-09EA-5085-A5F2BA8362ED}"/>
              </a:ext>
            </a:extLst>
          </p:cNvPr>
          <p:cNvSpPr txBox="1">
            <a:spLocks/>
          </p:cNvSpPr>
          <p:nvPr/>
        </p:nvSpPr>
        <p:spPr>
          <a:xfrm>
            <a:off x="1267324" y="1390618"/>
            <a:ext cx="6906127" cy="2777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14: Edit your code with the following:</a:t>
            </a:r>
          </a:p>
        </p:txBody>
      </p:sp>
      <p:pic>
        <p:nvPicPr>
          <p:cNvPr id="3" name="Picture 2">
            <a:extLst>
              <a:ext uri="{FF2B5EF4-FFF2-40B4-BE49-F238E27FC236}">
                <a16:creationId xmlns:a16="http://schemas.microsoft.com/office/drawing/2014/main" id="{8400E74A-DDD1-AEE0-AD0B-891DC76001E4}"/>
              </a:ext>
            </a:extLst>
          </p:cNvPr>
          <p:cNvPicPr>
            <a:picLocks noChangeAspect="1"/>
          </p:cNvPicPr>
          <p:nvPr/>
        </p:nvPicPr>
        <p:blipFill>
          <a:blip r:embed="rId3"/>
          <a:stretch>
            <a:fillRect/>
          </a:stretch>
        </p:blipFill>
        <p:spPr>
          <a:xfrm>
            <a:off x="2225081" y="1668379"/>
            <a:ext cx="4107286" cy="2874012"/>
          </a:xfrm>
          <a:prstGeom prst="rect">
            <a:avLst/>
          </a:prstGeom>
        </p:spPr>
      </p:pic>
      <p:cxnSp>
        <p:nvCxnSpPr>
          <p:cNvPr id="9" name="Straight Arrow Connector 8">
            <a:extLst>
              <a:ext uri="{FF2B5EF4-FFF2-40B4-BE49-F238E27FC236}">
                <a16:creationId xmlns:a16="http://schemas.microsoft.com/office/drawing/2014/main" id="{6D075065-8A74-CC05-88CE-F9E68B92DEB9}"/>
              </a:ext>
            </a:extLst>
          </p:cNvPr>
          <p:cNvCxnSpPr>
            <a:cxnSpLocks/>
          </p:cNvCxnSpPr>
          <p:nvPr/>
        </p:nvCxnSpPr>
        <p:spPr>
          <a:xfrm flipH="1">
            <a:off x="1807157" y="2614795"/>
            <a:ext cx="417924" cy="2815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DF69456-CDEC-B269-887F-9DE493649FAB}"/>
              </a:ext>
            </a:extLst>
          </p:cNvPr>
          <p:cNvSpPr/>
          <p:nvPr/>
        </p:nvSpPr>
        <p:spPr>
          <a:xfrm>
            <a:off x="2225081" y="2277884"/>
            <a:ext cx="869811" cy="673822"/>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361;p35">
            <a:extLst>
              <a:ext uri="{FF2B5EF4-FFF2-40B4-BE49-F238E27FC236}">
                <a16:creationId xmlns:a16="http://schemas.microsoft.com/office/drawing/2014/main" id="{E252153C-58EC-F4A2-4745-669CF4A61F38}"/>
              </a:ext>
            </a:extLst>
          </p:cNvPr>
          <p:cNvSpPr txBox="1">
            <a:spLocks/>
          </p:cNvSpPr>
          <p:nvPr/>
        </p:nvSpPr>
        <p:spPr>
          <a:xfrm>
            <a:off x="893990" y="2951706"/>
            <a:ext cx="1187057"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dirty="0">
                <a:solidFill>
                  <a:schemeClr val="tx2"/>
                </a:solidFill>
              </a:rPr>
              <a:t>Completed setup at previous step</a:t>
            </a:r>
          </a:p>
        </p:txBody>
      </p:sp>
      <p:cxnSp>
        <p:nvCxnSpPr>
          <p:cNvPr id="17" name="Straight Arrow Connector 16">
            <a:extLst>
              <a:ext uri="{FF2B5EF4-FFF2-40B4-BE49-F238E27FC236}">
                <a16:creationId xmlns:a16="http://schemas.microsoft.com/office/drawing/2014/main" id="{B2CB7332-5999-5CCC-079A-915F58711465}"/>
              </a:ext>
            </a:extLst>
          </p:cNvPr>
          <p:cNvCxnSpPr>
            <a:cxnSpLocks/>
            <a:endCxn id="16" idx="3"/>
          </p:cNvCxnSpPr>
          <p:nvPr/>
        </p:nvCxnSpPr>
        <p:spPr>
          <a:xfrm flipH="1" flipV="1">
            <a:off x="2081047" y="3367435"/>
            <a:ext cx="1157879" cy="187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3914DB9-FEC5-FD9E-191B-49910D4E7673}"/>
              </a:ext>
            </a:extLst>
          </p:cNvPr>
          <p:cNvSpPr/>
          <p:nvPr/>
        </p:nvSpPr>
        <p:spPr>
          <a:xfrm>
            <a:off x="3242283" y="1661865"/>
            <a:ext cx="3090084" cy="2880525"/>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EB77991-6A10-D6FC-007D-CEADFAC225FA}"/>
              </a:ext>
            </a:extLst>
          </p:cNvPr>
          <p:cNvSpPr/>
          <p:nvPr/>
        </p:nvSpPr>
        <p:spPr>
          <a:xfrm>
            <a:off x="2225081" y="1674893"/>
            <a:ext cx="942013" cy="553579"/>
          </a:xfrm>
          <a:prstGeom prst="rect">
            <a:avLst/>
          </a:prstGeom>
          <a:noFill/>
          <a:ln w="31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58D104F-D0EC-97FB-2E1A-F753161EFD26}"/>
              </a:ext>
            </a:extLst>
          </p:cNvPr>
          <p:cNvCxnSpPr>
            <a:cxnSpLocks/>
          </p:cNvCxnSpPr>
          <p:nvPr/>
        </p:nvCxnSpPr>
        <p:spPr>
          <a:xfrm flipH="1">
            <a:off x="1807157" y="1893948"/>
            <a:ext cx="417924" cy="11134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361;p35">
            <a:extLst>
              <a:ext uri="{FF2B5EF4-FFF2-40B4-BE49-F238E27FC236}">
                <a16:creationId xmlns:a16="http://schemas.microsoft.com/office/drawing/2014/main" id="{BB5C1D6D-BCDB-D35E-63EA-C47FCAD0C97C}"/>
              </a:ext>
            </a:extLst>
          </p:cNvPr>
          <p:cNvSpPr txBox="1">
            <a:spLocks/>
          </p:cNvSpPr>
          <p:nvPr/>
        </p:nvSpPr>
        <p:spPr>
          <a:xfrm>
            <a:off x="1368105" y="1903173"/>
            <a:ext cx="522187" cy="30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dirty="0">
                <a:solidFill>
                  <a:schemeClr val="tx2"/>
                </a:solidFill>
              </a:rPr>
              <a:t>New</a:t>
            </a:r>
          </a:p>
        </p:txBody>
      </p:sp>
    </p:spTree>
    <p:extLst>
      <p:ext uri="{BB962C8B-B14F-4D97-AF65-F5344CB8AC3E}">
        <p14:creationId xmlns:p14="http://schemas.microsoft.com/office/powerpoint/2010/main" val="1118206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964FE230-3C53-DD7B-2102-9399B51992EB}"/>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F59D38EC-D7A9-4411-7ABF-D939FE94B523}"/>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81BD6B68-6122-F80D-DDD3-A2B80DB63415}"/>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3065701F-E30B-059A-6151-25028F87B41E}"/>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482EB761-D66B-16B1-666A-655AB37D596B}"/>
              </a:ext>
            </a:extLst>
          </p:cNvPr>
          <p:cNvSpPr txBox="1">
            <a:spLocks/>
          </p:cNvSpPr>
          <p:nvPr/>
        </p:nvSpPr>
        <p:spPr>
          <a:xfrm>
            <a:off x="1267324" y="1390618"/>
            <a:ext cx="6906127" cy="2777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15: Edit your code with the following:</a:t>
            </a:r>
          </a:p>
        </p:txBody>
      </p:sp>
      <p:cxnSp>
        <p:nvCxnSpPr>
          <p:cNvPr id="24" name="Straight Arrow Connector 23">
            <a:extLst>
              <a:ext uri="{FF2B5EF4-FFF2-40B4-BE49-F238E27FC236}">
                <a16:creationId xmlns:a16="http://schemas.microsoft.com/office/drawing/2014/main" id="{5CE8297E-24D8-6321-D547-439E59071505}"/>
              </a:ext>
            </a:extLst>
          </p:cNvPr>
          <p:cNvCxnSpPr>
            <a:cxnSpLocks/>
          </p:cNvCxnSpPr>
          <p:nvPr/>
        </p:nvCxnSpPr>
        <p:spPr>
          <a:xfrm flipH="1">
            <a:off x="1274529" y="2264008"/>
            <a:ext cx="779298" cy="3548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361;p35">
            <a:extLst>
              <a:ext uri="{FF2B5EF4-FFF2-40B4-BE49-F238E27FC236}">
                <a16:creationId xmlns:a16="http://schemas.microsoft.com/office/drawing/2014/main" id="{C5310A88-5858-003E-5180-FE3B38345EDB}"/>
              </a:ext>
            </a:extLst>
          </p:cNvPr>
          <p:cNvSpPr txBox="1">
            <a:spLocks/>
          </p:cNvSpPr>
          <p:nvPr/>
        </p:nvSpPr>
        <p:spPr>
          <a:xfrm>
            <a:off x="1013436" y="2623754"/>
            <a:ext cx="522187" cy="30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dirty="0">
                <a:solidFill>
                  <a:schemeClr val="tx2"/>
                </a:solidFill>
              </a:rPr>
              <a:t>New</a:t>
            </a:r>
          </a:p>
        </p:txBody>
      </p:sp>
      <p:pic>
        <p:nvPicPr>
          <p:cNvPr id="4" name="Picture 3">
            <a:extLst>
              <a:ext uri="{FF2B5EF4-FFF2-40B4-BE49-F238E27FC236}">
                <a16:creationId xmlns:a16="http://schemas.microsoft.com/office/drawing/2014/main" id="{6BA69A37-1EBE-4CA6-2EBC-6D5F569DE65C}"/>
              </a:ext>
            </a:extLst>
          </p:cNvPr>
          <p:cNvPicPr>
            <a:picLocks noChangeAspect="1"/>
          </p:cNvPicPr>
          <p:nvPr/>
        </p:nvPicPr>
        <p:blipFill>
          <a:blip r:embed="rId3"/>
          <a:stretch>
            <a:fillRect/>
          </a:stretch>
        </p:blipFill>
        <p:spPr>
          <a:xfrm>
            <a:off x="2022128" y="1668379"/>
            <a:ext cx="5274310" cy="2901950"/>
          </a:xfrm>
          <a:prstGeom prst="rect">
            <a:avLst/>
          </a:prstGeom>
        </p:spPr>
      </p:pic>
      <p:sp>
        <p:nvSpPr>
          <p:cNvPr id="23" name="Rectangle 22">
            <a:extLst>
              <a:ext uri="{FF2B5EF4-FFF2-40B4-BE49-F238E27FC236}">
                <a16:creationId xmlns:a16="http://schemas.microsoft.com/office/drawing/2014/main" id="{AF5FC0E4-DF26-8A68-8CA3-BB8C982BC68E}"/>
              </a:ext>
            </a:extLst>
          </p:cNvPr>
          <p:cNvSpPr/>
          <p:nvPr/>
        </p:nvSpPr>
        <p:spPr>
          <a:xfrm>
            <a:off x="2053827" y="1982847"/>
            <a:ext cx="597581" cy="831319"/>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E0BC7B-25E0-2ED9-8185-8B528D0795DC}"/>
              </a:ext>
            </a:extLst>
          </p:cNvPr>
          <p:cNvSpPr/>
          <p:nvPr/>
        </p:nvSpPr>
        <p:spPr>
          <a:xfrm>
            <a:off x="2130726" y="3937349"/>
            <a:ext cx="2810390" cy="483649"/>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F924AE6-8056-4DDF-3E1B-633DB555E5D7}"/>
              </a:ext>
            </a:extLst>
          </p:cNvPr>
          <p:cNvCxnSpPr>
            <a:cxnSpLocks/>
          </p:cNvCxnSpPr>
          <p:nvPr/>
        </p:nvCxnSpPr>
        <p:spPr>
          <a:xfrm flipH="1" flipV="1">
            <a:off x="1361946" y="2930656"/>
            <a:ext cx="749981" cy="11967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343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35"/>
          <p:cNvGrpSpPr/>
          <p:nvPr/>
        </p:nvGrpSpPr>
        <p:grpSpPr>
          <a:xfrm rot="5400000">
            <a:off x="6894433" y="2965220"/>
            <a:ext cx="2029371" cy="4383847"/>
            <a:chOff x="7350442" y="2608992"/>
            <a:chExt cx="777239" cy="1673160"/>
          </a:xfrm>
          <a:effectLst/>
        </p:grpSpPr>
        <p:sp>
          <p:nvSpPr>
            <p:cNvPr id="352" name="Google Shape;352;p35"/>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35"/>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35"/>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35"/>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35"/>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35"/>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35"/>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35"/>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0" name="Google Shape;360;p35"/>
          <p:cNvSpPr txBox="1">
            <a:spLocks noGrp="1"/>
          </p:cNvSpPr>
          <p:nvPr>
            <p:ph type="title"/>
          </p:nvPr>
        </p:nvSpPr>
        <p:spPr>
          <a:xfrm>
            <a:off x="1321350" y="708612"/>
            <a:ext cx="38664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YOUR </a:t>
            </a:r>
            <a:r>
              <a:rPr lang="en" dirty="0">
                <a:solidFill>
                  <a:schemeClr val="accent1"/>
                </a:solidFill>
              </a:rPr>
              <a:t>ROLE</a:t>
            </a:r>
            <a:endParaRPr dirty="0">
              <a:solidFill>
                <a:schemeClr val="accent1"/>
              </a:solidFill>
            </a:endParaRPr>
          </a:p>
        </p:txBody>
      </p:sp>
      <p:sp>
        <p:nvSpPr>
          <p:cNvPr id="361" name="Google Shape;361;p35"/>
          <p:cNvSpPr txBox="1">
            <a:spLocks noGrp="1"/>
          </p:cNvSpPr>
          <p:nvPr>
            <p:ph type="body" idx="1"/>
          </p:nvPr>
        </p:nvSpPr>
        <p:spPr>
          <a:xfrm>
            <a:off x="1321350" y="1653662"/>
            <a:ext cx="4376130" cy="250272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US" dirty="0"/>
              <a:t>As a </a:t>
            </a:r>
            <a:r>
              <a:rPr lang="en-US" b="1" u="sng" dirty="0"/>
              <a:t>participant</a:t>
            </a:r>
            <a:r>
              <a:rPr lang="en-US" dirty="0"/>
              <a:t>, your role is to explore ideas, work collaboratively, and create meaningful solutions based on the given theme. This is not just about building a working prototype—it’s about the process of thinking, experimenting, and improving your ideas.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Be open to trying new things, learning from mistakes, and supporting your teammates. Take initiative, ask questions, and stay curious. Most importantly, focus on solving real-world problems in a thoughtful and creative way.</a:t>
            </a:r>
            <a:endParaRPr dirty="0"/>
          </a:p>
        </p:txBody>
      </p:sp>
      <p:grpSp>
        <p:nvGrpSpPr>
          <p:cNvPr id="11" name="Group 10">
            <a:extLst>
              <a:ext uri="{FF2B5EF4-FFF2-40B4-BE49-F238E27FC236}">
                <a16:creationId xmlns:a16="http://schemas.microsoft.com/office/drawing/2014/main" id="{522C8154-AC4B-BD0E-D854-A5A92F22AE25}"/>
              </a:ext>
            </a:extLst>
          </p:cNvPr>
          <p:cNvGrpSpPr/>
          <p:nvPr/>
        </p:nvGrpSpPr>
        <p:grpSpPr>
          <a:xfrm>
            <a:off x="7436941" y="369595"/>
            <a:ext cx="1046173" cy="1046173"/>
            <a:chOff x="5629350" y="1578150"/>
            <a:chExt cx="1069500" cy="1069500"/>
          </a:xfrm>
        </p:grpSpPr>
        <p:sp>
          <p:nvSpPr>
            <p:cNvPr id="2" name="Google Shape;298;p33">
              <a:extLst>
                <a:ext uri="{FF2B5EF4-FFF2-40B4-BE49-F238E27FC236}">
                  <a16:creationId xmlns:a16="http://schemas.microsoft.com/office/drawing/2014/main" id="{4E1F0ED7-497B-A078-B712-7573B04196AA}"/>
                </a:ext>
              </a:extLst>
            </p:cNvPr>
            <p:cNvSpPr/>
            <p:nvPr/>
          </p:nvSpPr>
          <p:spPr>
            <a:xfrm>
              <a:off x="5629350" y="1578150"/>
              <a:ext cx="1069500" cy="1069500"/>
            </a:xfrm>
            <a:prstGeom prst="ellipse">
              <a:avLst/>
            </a:prstGeom>
            <a:noFill/>
            <a:ln w="28575" cap="flat" cmpd="sng">
              <a:solidFill>
                <a:schemeClr val="accent1"/>
              </a:solidFill>
              <a:prstDash val="solid"/>
              <a:round/>
              <a:headEnd type="none" w="sm" len="sm"/>
              <a:tailEnd type="none" w="sm" len="sm"/>
            </a:ln>
            <a:effectLst>
              <a:outerShdw blurRad="114300" dist="19050" dir="5400000" algn="bl" rotWithShape="0">
                <a:srgbClr val="98FAFC">
                  <a:alpha val="5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rgbClr val="FFFFFF"/>
                </a:solidFill>
                <a:latin typeface="Oswald ExtraLight"/>
                <a:ea typeface="Oswald ExtraLight"/>
                <a:cs typeface="Oswald ExtraLight"/>
                <a:sym typeface="Oswald ExtraLight"/>
              </a:endParaRPr>
            </a:p>
          </p:txBody>
        </p:sp>
        <p:grpSp>
          <p:nvGrpSpPr>
            <p:cNvPr id="3" name="Google Shape;304;p33">
              <a:extLst>
                <a:ext uri="{FF2B5EF4-FFF2-40B4-BE49-F238E27FC236}">
                  <a16:creationId xmlns:a16="http://schemas.microsoft.com/office/drawing/2014/main" id="{6CC2739F-A954-287E-5A6A-4530E3E154AE}"/>
                </a:ext>
              </a:extLst>
            </p:cNvPr>
            <p:cNvGrpSpPr/>
            <p:nvPr/>
          </p:nvGrpSpPr>
          <p:grpSpPr>
            <a:xfrm>
              <a:off x="5893959" y="1842906"/>
              <a:ext cx="540282" cy="540193"/>
              <a:chOff x="4794231" y="1522116"/>
              <a:chExt cx="368491" cy="368456"/>
            </a:xfrm>
          </p:grpSpPr>
          <p:sp>
            <p:nvSpPr>
              <p:cNvPr id="4" name="Google Shape;305;p33">
                <a:extLst>
                  <a:ext uri="{FF2B5EF4-FFF2-40B4-BE49-F238E27FC236}">
                    <a16:creationId xmlns:a16="http://schemas.microsoft.com/office/drawing/2014/main" id="{E7CA078F-2487-6138-3DCD-AB13E58B642D}"/>
                  </a:ext>
                </a:extLst>
              </p:cNvPr>
              <p:cNvSpPr/>
              <p:nvPr/>
            </p:nvSpPr>
            <p:spPr>
              <a:xfrm>
                <a:off x="5064795" y="1522116"/>
                <a:ext cx="65250" cy="108469"/>
              </a:xfrm>
              <a:custGeom>
                <a:avLst/>
                <a:gdLst/>
                <a:ahLst/>
                <a:cxnLst/>
                <a:rect l="l" t="t" r="r" b="b"/>
                <a:pathLst>
                  <a:path w="1857" h="3087" extrusionOk="0">
                    <a:moveTo>
                      <a:pt x="1" y="1"/>
                    </a:moveTo>
                    <a:lnTo>
                      <a:pt x="1" y="601"/>
                    </a:lnTo>
                    <a:lnTo>
                      <a:pt x="1229" y="601"/>
                    </a:lnTo>
                    <a:lnTo>
                      <a:pt x="1229" y="1229"/>
                    </a:lnTo>
                    <a:lnTo>
                      <a:pt x="1" y="1229"/>
                    </a:lnTo>
                    <a:lnTo>
                      <a:pt x="1" y="3087"/>
                    </a:lnTo>
                    <a:lnTo>
                      <a:pt x="1857" y="3087"/>
                    </a:lnTo>
                    <a:lnTo>
                      <a:pt x="1857" y="2486"/>
                    </a:lnTo>
                    <a:lnTo>
                      <a:pt x="628" y="2486"/>
                    </a:lnTo>
                    <a:lnTo>
                      <a:pt x="628" y="1858"/>
                    </a:lnTo>
                    <a:lnTo>
                      <a:pt x="1857" y="1858"/>
                    </a:lnTo>
                    <a:lnTo>
                      <a:pt x="18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6;p33">
                <a:extLst>
                  <a:ext uri="{FF2B5EF4-FFF2-40B4-BE49-F238E27FC236}">
                    <a16:creationId xmlns:a16="http://schemas.microsoft.com/office/drawing/2014/main" id="{A702B984-B326-ADED-F55A-37021046D2BD}"/>
                  </a:ext>
                </a:extLst>
              </p:cNvPr>
              <p:cNvSpPr/>
              <p:nvPr/>
            </p:nvSpPr>
            <p:spPr>
              <a:xfrm>
                <a:off x="4818090" y="1522116"/>
                <a:ext cx="74035" cy="108469"/>
              </a:xfrm>
              <a:custGeom>
                <a:avLst/>
                <a:gdLst/>
                <a:ahLst/>
                <a:cxnLst/>
                <a:rect l="l" t="t" r="r" b="b"/>
                <a:pathLst>
                  <a:path w="2107" h="3087" extrusionOk="0">
                    <a:moveTo>
                      <a:pt x="721" y="1"/>
                    </a:moveTo>
                    <a:lnTo>
                      <a:pt x="1" y="706"/>
                    </a:lnTo>
                    <a:lnTo>
                      <a:pt x="446" y="1140"/>
                    </a:lnTo>
                    <a:lnTo>
                      <a:pt x="852" y="743"/>
                    </a:lnTo>
                    <a:lnTo>
                      <a:pt x="852" y="2457"/>
                    </a:lnTo>
                    <a:lnTo>
                      <a:pt x="251" y="2457"/>
                    </a:lnTo>
                    <a:lnTo>
                      <a:pt x="251" y="3087"/>
                    </a:lnTo>
                    <a:lnTo>
                      <a:pt x="2107" y="3087"/>
                    </a:lnTo>
                    <a:lnTo>
                      <a:pt x="2107" y="2457"/>
                    </a:lnTo>
                    <a:lnTo>
                      <a:pt x="1479" y="2457"/>
                    </a:lnTo>
                    <a:lnTo>
                      <a:pt x="1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7;p33">
                <a:extLst>
                  <a:ext uri="{FF2B5EF4-FFF2-40B4-BE49-F238E27FC236}">
                    <a16:creationId xmlns:a16="http://schemas.microsoft.com/office/drawing/2014/main" id="{CA7662F4-8C17-95DA-0DBC-C2FC76758620}"/>
                  </a:ext>
                </a:extLst>
              </p:cNvPr>
              <p:cNvSpPr/>
              <p:nvPr/>
            </p:nvSpPr>
            <p:spPr>
              <a:xfrm>
                <a:off x="4923750" y="1554724"/>
                <a:ext cx="109418" cy="151618"/>
              </a:xfrm>
              <a:custGeom>
                <a:avLst/>
                <a:gdLst/>
                <a:ahLst/>
                <a:cxnLst/>
                <a:rect l="l" t="t" r="r" b="b"/>
                <a:pathLst>
                  <a:path w="3114" h="4315" extrusionOk="0">
                    <a:moveTo>
                      <a:pt x="2429" y="1229"/>
                    </a:moveTo>
                    <a:cubicBezTo>
                      <a:pt x="2301" y="1589"/>
                      <a:pt x="1959" y="1846"/>
                      <a:pt x="1558" y="1846"/>
                    </a:cubicBezTo>
                    <a:cubicBezTo>
                      <a:pt x="1155" y="1846"/>
                      <a:pt x="813" y="1589"/>
                      <a:pt x="685" y="1229"/>
                    </a:cubicBezTo>
                    <a:close/>
                    <a:moveTo>
                      <a:pt x="1556" y="2469"/>
                    </a:moveTo>
                    <a:cubicBezTo>
                      <a:pt x="1959" y="2469"/>
                      <a:pt x="2301" y="2728"/>
                      <a:pt x="2429" y="3086"/>
                    </a:cubicBezTo>
                    <a:lnTo>
                      <a:pt x="685" y="3086"/>
                    </a:lnTo>
                    <a:cubicBezTo>
                      <a:pt x="813" y="2728"/>
                      <a:pt x="1155" y="2469"/>
                      <a:pt x="1556" y="2469"/>
                    </a:cubicBezTo>
                    <a:close/>
                    <a:moveTo>
                      <a:pt x="1" y="1"/>
                    </a:moveTo>
                    <a:lnTo>
                      <a:pt x="1" y="862"/>
                    </a:lnTo>
                    <a:cubicBezTo>
                      <a:pt x="1" y="1375"/>
                      <a:pt x="248" y="1830"/>
                      <a:pt x="630" y="2117"/>
                    </a:cubicBezTo>
                    <a:cubicBezTo>
                      <a:pt x="248" y="2404"/>
                      <a:pt x="1" y="2860"/>
                      <a:pt x="1" y="3374"/>
                    </a:cubicBezTo>
                    <a:lnTo>
                      <a:pt x="1" y="4315"/>
                    </a:lnTo>
                    <a:lnTo>
                      <a:pt x="628" y="4315"/>
                    </a:lnTo>
                    <a:lnTo>
                      <a:pt x="628" y="3687"/>
                    </a:lnTo>
                    <a:lnTo>
                      <a:pt x="2486" y="3687"/>
                    </a:lnTo>
                    <a:lnTo>
                      <a:pt x="2486" y="4315"/>
                    </a:lnTo>
                    <a:lnTo>
                      <a:pt x="3113" y="4315"/>
                    </a:lnTo>
                    <a:lnTo>
                      <a:pt x="3113" y="3455"/>
                    </a:lnTo>
                    <a:cubicBezTo>
                      <a:pt x="3113" y="2942"/>
                      <a:pt x="2867" y="2486"/>
                      <a:pt x="2484" y="2199"/>
                    </a:cubicBezTo>
                    <a:cubicBezTo>
                      <a:pt x="2867" y="1913"/>
                      <a:pt x="3113" y="1457"/>
                      <a:pt x="3113" y="944"/>
                    </a:cubicBezTo>
                    <a:lnTo>
                      <a:pt x="3113" y="1"/>
                    </a:lnTo>
                    <a:lnTo>
                      <a:pt x="2486" y="1"/>
                    </a:lnTo>
                    <a:lnTo>
                      <a:pt x="2486" y="628"/>
                    </a:lnTo>
                    <a:lnTo>
                      <a:pt x="628" y="628"/>
                    </a:lnTo>
                    <a:lnTo>
                      <a:pt x="6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8;p33">
                <a:extLst>
                  <a:ext uri="{FF2B5EF4-FFF2-40B4-BE49-F238E27FC236}">
                    <a16:creationId xmlns:a16="http://schemas.microsoft.com/office/drawing/2014/main" id="{ECA02275-87FA-74EA-7FFF-5C1B83EADCB6}"/>
                  </a:ext>
                </a:extLst>
              </p:cNvPr>
              <p:cNvSpPr/>
              <p:nvPr/>
            </p:nvSpPr>
            <p:spPr>
              <a:xfrm>
                <a:off x="4794231" y="1732382"/>
                <a:ext cx="130501" cy="158189"/>
              </a:xfrm>
              <a:custGeom>
                <a:avLst/>
                <a:gdLst/>
                <a:ahLst/>
                <a:cxnLst/>
                <a:rect l="l" t="t" r="r" b="b"/>
                <a:pathLst>
                  <a:path w="3714" h="4502" extrusionOk="0">
                    <a:moveTo>
                      <a:pt x="662" y="1"/>
                    </a:moveTo>
                    <a:cubicBezTo>
                      <a:pt x="259" y="342"/>
                      <a:pt x="0" y="852"/>
                      <a:pt x="0" y="1420"/>
                    </a:cubicBezTo>
                    <a:lnTo>
                      <a:pt x="0" y="2162"/>
                    </a:lnTo>
                    <a:lnTo>
                      <a:pt x="629" y="2779"/>
                    </a:lnTo>
                    <a:lnTo>
                      <a:pt x="629" y="4501"/>
                    </a:lnTo>
                    <a:lnTo>
                      <a:pt x="3086" y="4501"/>
                    </a:lnTo>
                    <a:lnTo>
                      <a:pt x="3086" y="2779"/>
                    </a:lnTo>
                    <a:lnTo>
                      <a:pt x="3714" y="2162"/>
                    </a:lnTo>
                    <a:lnTo>
                      <a:pt x="3714" y="1420"/>
                    </a:lnTo>
                    <a:cubicBezTo>
                      <a:pt x="3714" y="852"/>
                      <a:pt x="3456" y="342"/>
                      <a:pt x="3052" y="1"/>
                    </a:cubicBezTo>
                    <a:cubicBezTo>
                      <a:pt x="2720" y="328"/>
                      <a:pt x="2288" y="492"/>
                      <a:pt x="1857" y="492"/>
                    </a:cubicBezTo>
                    <a:cubicBezTo>
                      <a:pt x="1426" y="492"/>
                      <a:pt x="994" y="329"/>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9;p33">
                <a:extLst>
                  <a:ext uri="{FF2B5EF4-FFF2-40B4-BE49-F238E27FC236}">
                    <a16:creationId xmlns:a16="http://schemas.microsoft.com/office/drawing/2014/main" id="{F75F7D59-26A2-E142-6D53-5D15E3E5EBB6}"/>
                  </a:ext>
                </a:extLst>
              </p:cNvPr>
              <p:cNvSpPr/>
              <p:nvPr/>
            </p:nvSpPr>
            <p:spPr>
              <a:xfrm>
                <a:off x="4821358" y="1652127"/>
                <a:ext cx="75827" cy="75932"/>
              </a:xfrm>
              <a:custGeom>
                <a:avLst/>
                <a:gdLst/>
                <a:ahLst/>
                <a:cxnLst/>
                <a:rect l="l" t="t" r="r" b="b"/>
                <a:pathLst>
                  <a:path w="2158" h="2161" extrusionOk="0">
                    <a:moveTo>
                      <a:pt x="1078" y="1"/>
                    </a:moveTo>
                    <a:cubicBezTo>
                      <a:pt x="483" y="1"/>
                      <a:pt x="0" y="484"/>
                      <a:pt x="0" y="1080"/>
                    </a:cubicBezTo>
                    <a:cubicBezTo>
                      <a:pt x="0" y="1677"/>
                      <a:pt x="483" y="2160"/>
                      <a:pt x="1078" y="2160"/>
                    </a:cubicBezTo>
                    <a:cubicBezTo>
                      <a:pt x="1675" y="2160"/>
                      <a:pt x="2158" y="1677"/>
                      <a:pt x="2158" y="1080"/>
                    </a:cubicBezTo>
                    <a:cubicBezTo>
                      <a:pt x="2158" y="484"/>
                      <a:pt x="1675" y="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0;p33">
                <a:extLst>
                  <a:ext uri="{FF2B5EF4-FFF2-40B4-BE49-F238E27FC236}">
                    <a16:creationId xmlns:a16="http://schemas.microsoft.com/office/drawing/2014/main" id="{08D407F7-D0C8-1312-8F9D-65F68F1C2058}"/>
                  </a:ext>
                </a:extLst>
              </p:cNvPr>
              <p:cNvSpPr/>
              <p:nvPr/>
            </p:nvSpPr>
            <p:spPr>
              <a:xfrm>
                <a:off x="5032187" y="1732382"/>
                <a:ext cx="130536" cy="158189"/>
              </a:xfrm>
              <a:custGeom>
                <a:avLst/>
                <a:gdLst/>
                <a:ahLst/>
                <a:cxnLst/>
                <a:rect l="l" t="t" r="r" b="b"/>
                <a:pathLst>
                  <a:path w="3715" h="4502" extrusionOk="0">
                    <a:moveTo>
                      <a:pt x="662" y="1"/>
                    </a:moveTo>
                    <a:cubicBezTo>
                      <a:pt x="258" y="342"/>
                      <a:pt x="1" y="852"/>
                      <a:pt x="1" y="1420"/>
                    </a:cubicBezTo>
                    <a:lnTo>
                      <a:pt x="1" y="2162"/>
                    </a:lnTo>
                    <a:lnTo>
                      <a:pt x="628" y="2779"/>
                    </a:lnTo>
                    <a:lnTo>
                      <a:pt x="628" y="4501"/>
                    </a:lnTo>
                    <a:lnTo>
                      <a:pt x="3085" y="4501"/>
                    </a:lnTo>
                    <a:lnTo>
                      <a:pt x="3085" y="2779"/>
                    </a:lnTo>
                    <a:lnTo>
                      <a:pt x="3713" y="2162"/>
                    </a:lnTo>
                    <a:lnTo>
                      <a:pt x="3713" y="1420"/>
                    </a:lnTo>
                    <a:cubicBezTo>
                      <a:pt x="3714" y="852"/>
                      <a:pt x="3455" y="342"/>
                      <a:pt x="3051" y="1"/>
                    </a:cubicBezTo>
                    <a:cubicBezTo>
                      <a:pt x="2719" y="328"/>
                      <a:pt x="2287" y="492"/>
                      <a:pt x="1856" y="492"/>
                    </a:cubicBezTo>
                    <a:cubicBezTo>
                      <a:pt x="1425" y="492"/>
                      <a:pt x="994" y="329"/>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1;p33">
                <a:extLst>
                  <a:ext uri="{FF2B5EF4-FFF2-40B4-BE49-F238E27FC236}">
                    <a16:creationId xmlns:a16="http://schemas.microsoft.com/office/drawing/2014/main" id="{E4B61BA2-6361-7A8B-0CD8-78DCA07FB5C7}"/>
                  </a:ext>
                </a:extLst>
              </p:cNvPr>
              <p:cNvSpPr/>
              <p:nvPr/>
            </p:nvSpPr>
            <p:spPr>
              <a:xfrm>
                <a:off x="5059735" y="1652127"/>
                <a:ext cx="75862" cy="75932"/>
              </a:xfrm>
              <a:custGeom>
                <a:avLst/>
                <a:gdLst/>
                <a:ahLst/>
                <a:cxnLst/>
                <a:rect l="l" t="t" r="r" b="b"/>
                <a:pathLst>
                  <a:path w="2159" h="2161" extrusionOk="0">
                    <a:moveTo>
                      <a:pt x="1079" y="1"/>
                    </a:moveTo>
                    <a:cubicBezTo>
                      <a:pt x="484" y="1"/>
                      <a:pt x="0" y="484"/>
                      <a:pt x="0" y="1080"/>
                    </a:cubicBezTo>
                    <a:cubicBezTo>
                      <a:pt x="0" y="1677"/>
                      <a:pt x="484" y="2160"/>
                      <a:pt x="1079" y="2160"/>
                    </a:cubicBezTo>
                    <a:cubicBezTo>
                      <a:pt x="1675" y="2160"/>
                      <a:pt x="2158" y="1677"/>
                      <a:pt x="2158" y="1080"/>
                    </a:cubicBezTo>
                    <a:cubicBezTo>
                      <a:pt x="2158" y="484"/>
                      <a:pt x="1675" y="1"/>
                      <a:pt x="1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61;p35">
            <a:extLst>
              <a:ext uri="{FF2B5EF4-FFF2-40B4-BE49-F238E27FC236}">
                <a16:creationId xmlns:a16="http://schemas.microsoft.com/office/drawing/2014/main" id="{F9B274D4-5F04-4A91-55D8-76AA5CF68B1A}"/>
              </a:ext>
            </a:extLst>
          </p:cNvPr>
          <p:cNvSpPr txBox="1">
            <a:spLocks/>
          </p:cNvSpPr>
          <p:nvPr/>
        </p:nvSpPr>
        <p:spPr>
          <a:xfrm>
            <a:off x="6161909" y="1712814"/>
            <a:ext cx="2567224" cy="25027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1pPr>
            <a:lvl2pPr marL="914400" marR="0" lvl="1"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285750" indent="-285750">
              <a:lnSpc>
                <a:spcPct val="100000"/>
              </a:lnSpc>
            </a:pPr>
            <a:r>
              <a:rPr lang="en-US" sz="1100" dirty="0"/>
              <a:t>Work together as a team</a:t>
            </a:r>
          </a:p>
          <a:p>
            <a:pPr marL="285750" indent="-285750">
              <a:lnSpc>
                <a:spcPct val="100000"/>
              </a:lnSpc>
            </a:pPr>
            <a:endParaRPr lang="en-US" sz="1100" dirty="0"/>
          </a:p>
          <a:p>
            <a:pPr marL="285750" indent="-285750">
              <a:lnSpc>
                <a:spcPct val="100000"/>
              </a:lnSpc>
            </a:pPr>
            <a:r>
              <a:rPr lang="en-US" sz="1100" dirty="0"/>
              <a:t>Explore ideas and think creatively</a:t>
            </a:r>
          </a:p>
          <a:p>
            <a:pPr marL="285750" indent="-285750">
              <a:lnSpc>
                <a:spcPct val="100000"/>
              </a:lnSpc>
            </a:pPr>
            <a:endParaRPr lang="en-US" sz="1100" dirty="0"/>
          </a:p>
          <a:p>
            <a:pPr marL="285750" indent="-285750">
              <a:lnSpc>
                <a:spcPct val="100000"/>
              </a:lnSpc>
            </a:pPr>
            <a:r>
              <a:rPr lang="en-US" sz="1100" dirty="0"/>
              <a:t>Equip with the technical skills</a:t>
            </a:r>
          </a:p>
          <a:p>
            <a:pPr marL="285750" indent="-285750">
              <a:lnSpc>
                <a:spcPct val="100000"/>
              </a:lnSpc>
            </a:pPr>
            <a:endParaRPr lang="en-US" sz="1100" dirty="0"/>
          </a:p>
          <a:p>
            <a:pPr marL="285750" indent="-285750">
              <a:lnSpc>
                <a:spcPct val="100000"/>
              </a:lnSpc>
            </a:pPr>
            <a:r>
              <a:rPr lang="en-US" sz="1100" dirty="0"/>
              <a:t>Try, test, and improve your solutions</a:t>
            </a:r>
          </a:p>
          <a:p>
            <a:pPr marL="285750" indent="-285750">
              <a:lnSpc>
                <a:spcPct val="100000"/>
              </a:lnSpc>
            </a:pPr>
            <a:endParaRPr lang="en-US" sz="1100" dirty="0"/>
          </a:p>
          <a:p>
            <a:pPr marL="285750" indent="-285750">
              <a:lnSpc>
                <a:spcPct val="100000"/>
              </a:lnSpc>
            </a:pPr>
            <a:r>
              <a:rPr lang="en-US" sz="1100" dirty="0"/>
              <a:t>Learn from mistakes and challenges</a:t>
            </a:r>
          </a:p>
          <a:p>
            <a:pPr marL="285750" indent="-285750">
              <a:lnSpc>
                <a:spcPct val="100000"/>
              </a:lnSpc>
            </a:pPr>
            <a:endParaRPr lang="en-US" sz="1100" dirty="0"/>
          </a:p>
          <a:p>
            <a:pPr marL="285750" indent="-285750">
              <a:lnSpc>
                <a:spcPct val="100000"/>
              </a:lnSpc>
            </a:pPr>
            <a:r>
              <a:rPr lang="en-US" sz="1100" dirty="0"/>
              <a:t>Stay curious and take initiative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5626BE7B-FF32-0BDD-F7A5-905598481C32}"/>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BF019AAA-ADCC-4C82-D620-D56538D4C479}"/>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9E75ED5D-EB99-E98F-44E7-622E95175543}"/>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D78DA45F-54CF-9CA3-AB93-D8913FEC58AA}"/>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6AE757C5-CC50-E8FD-10FB-AF17556168B6}"/>
              </a:ext>
            </a:extLst>
          </p:cNvPr>
          <p:cNvSpPr txBox="1">
            <a:spLocks/>
          </p:cNvSpPr>
          <p:nvPr/>
        </p:nvSpPr>
        <p:spPr>
          <a:xfrm>
            <a:off x="1267324" y="1390618"/>
            <a:ext cx="6906127" cy="2777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Final Code (Part 1)</a:t>
            </a:r>
          </a:p>
        </p:txBody>
      </p:sp>
      <p:pic>
        <p:nvPicPr>
          <p:cNvPr id="3" name="Picture 2">
            <a:extLst>
              <a:ext uri="{FF2B5EF4-FFF2-40B4-BE49-F238E27FC236}">
                <a16:creationId xmlns:a16="http://schemas.microsoft.com/office/drawing/2014/main" id="{F548DB05-AD87-5C4B-A94D-92C1250BD14B}"/>
              </a:ext>
            </a:extLst>
          </p:cNvPr>
          <p:cNvPicPr>
            <a:picLocks noChangeAspect="1"/>
          </p:cNvPicPr>
          <p:nvPr/>
        </p:nvPicPr>
        <p:blipFill>
          <a:blip r:embed="rId3"/>
          <a:stretch>
            <a:fillRect/>
          </a:stretch>
        </p:blipFill>
        <p:spPr>
          <a:xfrm>
            <a:off x="1267324" y="1663577"/>
            <a:ext cx="4108507" cy="2874867"/>
          </a:xfrm>
          <a:prstGeom prst="rect">
            <a:avLst/>
          </a:prstGeom>
        </p:spPr>
      </p:pic>
    </p:spTree>
    <p:extLst>
      <p:ext uri="{BB962C8B-B14F-4D97-AF65-F5344CB8AC3E}">
        <p14:creationId xmlns:p14="http://schemas.microsoft.com/office/powerpoint/2010/main" val="169871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D781B9D1-D630-7B8B-2C27-34594F1ECD8A}"/>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AF791733-7009-1108-E6AC-58F7F00FD504}"/>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33C9E46F-2AB0-E081-1457-E63C3F298899}"/>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7DC57B8E-1E22-C657-FF82-3E834DB4D1D6}"/>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A2C46DC4-FD68-CF24-BDB6-D7D1A693AA1E}"/>
              </a:ext>
            </a:extLst>
          </p:cNvPr>
          <p:cNvSpPr txBox="1">
            <a:spLocks/>
          </p:cNvSpPr>
          <p:nvPr/>
        </p:nvSpPr>
        <p:spPr>
          <a:xfrm>
            <a:off x="1267324" y="1390618"/>
            <a:ext cx="6906127" cy="2777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Final Code (Part 2)</a:t>
            </a:r>
          </a:p>
        </p:txBody>
      </p:sp>
      <p:pic>
        <p:nvPicPr>
          <p:cNvPr id="4" name="Picture 3">
            <a:extLst>
              <a:ext uri="{FF2B5EF4-FFF2-40B4-BE49-F238E27FC236}">
                <a16:creationId xmlns:a16="http://schemas.microsoft.com/office/drawing/2014/main" id="{B8C05EBB-F712-DE3E-E486-77D851AFA53D}"/>
              </a:ext>
            </a:extLst>
          </p:cNvPr>
          <p:cNvPicPr>
            <a:picLocks noChangeAspect="1"/>
          </p:cNvPicPr>
          <p:nvPr/>
        </p:nvPicPr>
        <p:blipFill>
          <a:blip r:embed="rId3"/>
          <a:stretch>
            <a:fillRect/>
          </a:stretch>
        </p:blipFill>
        <p:spPr>
          <a:xfrm>
            <a:off x="1267323" y="1668378"/>
            <a:ext cx="5309645" cy="2921391"/>
          </a:xfrm>
          <a:prstGeom prst="rect">
            <a:avLst/>
          </a:prstGeom>
        </p:spPr>
      </p:pic>
    </p:spTree>
    <p:extLst>
      <p:ext uri="{BB962C8B-B14F-4D97-AF65-F5344CB8AC3E}">
        <p14:creationId xmlns:p14="http://schemas.microsoft.com/office/powerpoint/2010/main" val="186649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E9E95F8D-622D-8923-F837-E38CE56001A3}"/>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0895FE26-B2FD-A052-9147-EA584550749A}"/>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46E1A7E2-0386-2C1A-F4B8-93D35B3B9824}"/>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95CB6C34-B007-6C06-D6FA-7A2892B83F1B}"/>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9FCF6FCB-B51D-3815-B65D-7CCF54006CAB}"/>
              </a:ext>
            </a:extLst>
          </p:cNvPr>
          <p:cNvSpPr txBox="1">
            <a:spLocks/>
          </p:cNvSpPr>
          <p:nvPr/>
        </p:nvSpPr>
        <p:spPr>
          <a:xfrm>
            <a:off x="1267324" y="1390618"/>
            <a:ext cx="6906127"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16: Upload the code to the Unihiker K10</a:t>
            </a:r>
          </a:p>
          <a:p>
            <a:pPr marL="0" indent="0" algn="just"/>
            <a:endParaRPr lang="en-US" dirty="0">
              <a:solidFill>
                <a:schemeClr val="tx2"/>
              </a:solidFill>
            </a:endParaRPr>
          </a:p>
          <a:p>
            <a:pPr marL="0" indent="0" algn="just"/>
            <a:endParaRPr lang="en-US" dirty="0">
              <a:solidFill>
                <a:schemeClr val="tx2"/>
              </a:solidFill>
            </a:endParaRPr>
          </a:p>
          <a:p>
            <a:pPr marL="0" indent="0" algn="just"/>
            <a:endParaRPr lang="en-US" dirty="0">
              <a:solidFill>
                <a:schemeClr val="tx2"/>
              </a:solidFill>
            </a:endParaRPr>
          </a:p>
          <a:p>
            <a:pPr marL="0" indent="0" algn="just"/>
            <a:endParaRPr lang="en-US" dirty="0">
              <a:solidFill>
                <a:schemeClr val="tx2"/>
              </a:solidFill>
            </a:endParaRPr>
          </a:p>
          <a:p>
            <a:pPr marL="0" indent="0" algn="just"/>
            <a:r>
              <a:rPr lang="en-US" dirty="0">
                <a:solidFill>
                  <a:schemeClr val="tx2"/>
                </a:solidFill>
              </a:rPr>
              <a:t>Step 17: Observe the results on the UNIHIKER K10 screen and on the Easy IoT Platform on the web browser.</a:t>
            </a:r>
          </a:p>
        </p:txBody>
      </p:sp>
      <p:pic>
        <p:nvPicPr>
          <p:cNvPr id="3" name="Picture 2" descr="A screenshot of a phone&#10;&#10;AI-generated content may be incorrect.">
            <a:extLst>
              <a:ext uri="{FF2B5EF4-FFF2-40B4-BE49-F238E27FC236}">
                <a16:creationId xmlns:a16="http://schemas.microsoft.com/office/drawing/2014/main" id="{9F038676-1109-56D0-9994-E86C71DF8C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2451" y="1358116"/>
            <a:ext cx="3196657" cy="634367"/>
          </a:xfrm>
          <a:prstGeom prst="rect">
            <a:avLst/>
          </a:prstGeom>
          <a:noFill/>
          <a:ln>
            <a:noFill/>
          </a:ln>
        </p:spPr>
      </p:pic>
      <p:pic>
        <p:nvPicPr>
          <p:cNvPr id="4" name="Picture 3">
            <a:extLst>
              <a:ext uri="{FF2B5EF4-FFF2-40B4-BE49-F238E27FC236}">
                <a16:creationId xmlns:a16="http://schemas.microsoft.com/office/drawing/2014/main" id="{8BF7779D-61D3-2554-FFC9-DD6C290D767E}"/>
              </a:ext>
            </a:extLst>
          </p:cNvPr>
          <p:cNvPicPr>
            <a:picLocks noChangeAspect="1"/>
          </p:cNvPicPr>
          <p:nvPr/>
        </p:nvPicPr>
        <p:blipFill rotWithShape="1">
          <a:blip r:embed="rId4"/>
          <a:srcRect l="16735" t="11059"/>
          <a:stretch>
            <a:fillRect/>
          </a:stretch>
        </p:blipFill>
        <p:spPr bwMode="auto">
          <a:xfrm>
            <a:off x="5142451" y="2795083"/>
            <a:ext cx="2827090" cy="1841124"/>
          </a:xfrm>
          <a:prstGeom prst="rect">
            <a:avLst/>
          </a:prstGeom>
          <a:ln>
            <a:noFill/>
          </a:ln>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286C689D-C37D-2158-0EFA-9E4798A51F36}"/>
              </a:ext>
            </a:extLst>
          </p:cNvPr>
          <p:cNvCxnSpPr>
            <a:cxnSpLocks/>
            <a:stCxn id="10" idx="1"/>
          </p:cNvCxnSpPr>
          <p:nvPr/>
        </p:nvCxnSpPr>
        <p:spPr>
          <a:xfrm flipH="1" flipV="1">
            <a:off x="4739780" y="3917659"/>
            <a:ext cx="494950" cy="86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6AA3E5A-C817-480E-534F-54ED74278CA4}"/>
              </a:ext>
            </a:extLst>
          </p:cNvPr>
          <p:cNvSpPr/>
          <p:nvPr/>
        </p:nvSpPr>
        <p:spPr>
          <a:xfrm>
            <a:off x="5234730" y="3372373"/>
            <a:ext cx="2642531" cy="1263833"/>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361;p35">
            <a:extLst>
              <a:ext uri="{FF2B5EF4-FFF2-40B4-BE49-F238E27FC236}">
                <a16:creationId xmlns:a16="http://schemas.microsoft.com/office/drawing/2014/main" id="{A075549D-FD59-62AF-37C7-29B80C082AA3}"/>
              </a:ext>
            </a:extLst>
          </p:cNvPr>
          <p:cNvSpPr txBox="1">
            <a:spLocks/>
          </p:cNvSpPr>
          <p:nvPr/>
        </p:nvSpPr>
        <p:spPr>
          <a:xfrm>
            <a:off x="1307688" y="3788720"/>
            <a:ext cx="3432092" cy="3445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i="1" dirty="0">
                <a:solidFill>
                  <a:schemeClr val="tx2"/>
                </a:solidFill>
              </a:rPr>
              <a:t>Data sent from Unihiker K10 to the Cloud</a:t>
            </a:r>
          </a:p>
        </p:txBody>
      </p:sp>
    </p:spTree>
    <p:extLst>
      <p:ext uri="{BB962C8B-B14F-4D97-AF65-F5344CB8AC3E}">
        <p14:creationId xmlns:p14="http://schemas.microsoft.com/office/powerpoint/2010/main" val="428851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7E6B29F1-4452-9403-8151-A2DED85E37DC}"/>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6F0B88B1-0BE5-39A6-FB3B-4BF8BD968C8B}"/>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48B63F97-F1BC-1204-1E5E-FB151F4295E5}"/>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A9AA1FE0-3B43-5512-39F3-DA7E5144E776}"/>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657C1C42-E58A-0ECF-6573-5EC854946130}"/>
              </a:ext>
            </a:extLst>
          </p:cNvPr>
          <p:cNvSpPr txBox="1">
            <a:spLocks/>
          </p:cNvSpPr>
          <p:nvPr/>
        </p:nvSpPr>
        <p:spPr>
          <a:xfrm>
            <a:off x="1267325" y="1390618"/>
            <a:ext cx="3223666"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18: Receiving message from the Cloud (Easy IoT platform)</a:t>
            </a:r>
          </a:p>
          <a:p>
            <a:pPr marL="0" indent="0" algn="just"/>
            <a:endParaRPr lang="en-US" dirty="0">
              <a:solidFill>
                <a:schemeClr val="tx2"/>
              </a:solidFill>
            </a:endParaRPr>
          </a:p>
          <a:p>
            <a:pPr marL="0" indent="0" algn="just"/>
            <a:endParaRPr lang="en-US" dirty="0">
              <a:solidFill>
                <a:schemeClr val="tx2"/>
              </a:solidFill>
            </a:endParaRPr>
          </a:p>
          <a:p>
            <a:pPr marL="0" indent="0" algn="just"/>
            <a:endParaRPr lang="en-US" dirty="0">
              <a:solidFill>
                <a:schemeClr val="tx2"/>
              </a:solidFill>
            </a:endParaRPr>
          </a:p>
          <a:p>
            <a:pPr marL="0" indent="0" algn="just"/>
            <a:endParaRPr lang="en-US" dirty="0">
              <a:solidFill>
                <a:schemeClr val="tx2"/>
              </a:solidFill>
            </a:endParaRPr>
          </a:p>
          <a:p>
            <a:pPr marL="0" indent="0" algn="just"/>
            <a:r>
              <a:rPr lang="en-US" dirty="0">
                <a:solidFill>
                  <a:schemeClr val="tx2"/>
                </a:solidFill>
              </a:rPr>
              <a:t>Step 19: Add the following to your previous completed code: </a:t>
            </a:r>
          </a:p>
          <a:p>
            <a:pPr marL="0" indent="0" algn="just"/>
            <a:endParaRPr lang="en-US" dirty="0">
              <a:solidFill>
                <a:schemeClr val="tx2"/>
              </a:solidFill>
            </a:endParaRPr>
          </a:p>
          <a:p>
            <a:pPr marL="0" indent="0" algn="just"/>
            <a:endParaRPr lang="en-US" dirty="0">
              <a:solidFill>
                <a:schemeClr val="tx2"/>
              </a:solidFill>
            </a:endParaRPr>
          </a:p>
          <a:p>
            <a:pPr marL="0" indent="0" algn="just"/>
            <a:endParaRPr lang="en-US" dirty="0">
              <a:solidFill>
                <a:schemeClr val="tx2"/>
              </a:solidFill>
            </a:endParaRPr>
          </a:p>
          <a:p>
            <a:pPr marL="0" indent="0" algn="just"/>
            <a:r>
              <a:rPr lang="en-US" dirty="0">
                <a:solidFill>
                  <a:schemeClr val="tx2"/>
                </a:solidFill>
              </a:rPr>
              <a:t>Step 20: Upload the code to the Unihiker K10</a:t>
            </a:r>
          </a:p>
        </p:txBody>
      </p:sp>
      <p:pic>
        <p:nvPicPr>
          <p:cNvPr id="5" name="Picture 4">
            <a:extLst>
              <a:ext uri="{FF2B5EF4-FFF2-40B4-BE49-F238E27FC236}">
                <a16:creationId xmlns:a16="http://schemas.microsoft.com/office/drawing/2014/main" id="{FD34F5DB-00AA-F2FD-0D55-73FDB5256D78}"/>
              </a:ext>
            </a:extLst>
          </p:cNvPr>
          <p:cNvPicPr>
            <a:picLocks noChangeAspect="1"/>
          </p:cNvPicPr>
          <p:nvPr/>
        </p:nvPicPr>
        <p:blipFill>
          <a:blip r:embed="rId3"/>
          <a:stretch>
            <a:fillRect/>
          </a:stretch>
        </p:blipFill>
        <p:spPr>
          <a:xfrm>
            <a:off x="4868705" y="1492676"/>
            <a:ext cx="3520440" cy="2857500"/>
          </a:xfrm>
          <a:prstGeom prst="rect">
            <a:avLst/>
          </a:prstGeom>
        </p:spPr>
      </p:pic>
      <p:cxnSp>
        <p:nvCxnSpPr>
          <p:cNvPr id="7" name="Straight Arrow Connector 6">
            <a:extLst>
              <a:ext uri="{FF2B5EF4-FFF2-40B4-BE49-F238E27FC236}">
                <a16:creationId xmlns:a16="http://schemas.microsoft.com/office/drawing/2014/main" id="{E962F129-10E2-AFEA-DA6A-72C13E5B744B}"/>
              </a:ext>
            </a:extLst>
          </p:cNvPr>
          <p:cNvCxnSpPr>
            <a:cxnSpLocks/>
          </p:cNvCxnSpPr>
          <p:nvPr/>
        </p:nvCxnSpPr>
        <p:spPr>
          <a:xfrm flipV="1">
            <a:off x="4283685" y="2469025"/>
            <a:ext cx="439621" cy="102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331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C4C8252C-5DEA-7356-AF5B-FF94A6B955A1}"/>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813366FB-7F3C-8820-6871-2250F2C064FA}"/>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ACTIVITY 10:</a:t>
            </a:r>
            <a:r>
              <a:rPr lang="en-US" dirty="0">
                <a:solidFill>
                  <a:schemeClr val="accent1"/>
                </a:solidFill>
              </a:rPr>
              <a:t> IOT Project</a:t>
            </a:r>
          </a:p>
        </p:txBody>
      </p:sp>
      <p:sp>
        <p:nvSpPr>
          <p:cNvPr id="2" name="TextBox 1">
            <a:extLst>
              <a:ext uri="{FF2B5EF4-FFF2-40B4-BE49-F238E27FC236}">
                <a16:creationId xmlns:a16="http://schemas.microsoft.com/office/drawing/2014/main" id="{D437E46A-7C57-56EE-4015-B9D56CB91DE9}"/>
              </a:ext>
            </a:extLst>
          </p:cNvPr>
          <p:cNvSpPr txBox="1"/>
          <p:nvPr/>
        </p:nvSpPr>
        <p:spPr>
          <a:xfrm>
            <a:off x="5374610" y="507293"/>
            <a:ext cx="3326553" cy="307777"/>
          </a:xfrm>
          <a:prstGeom prst="rect">
            <a:avLst/>
          </a:prstGeom>
          <a:noFill/>
        </p:spPr>
        <p:txBody>
          <a:bodyPr wrap="none" rtlCol="0">
            <a:spAutoFit/>
          </a:bodyPr>
          <a:lstStyle/>
          <a:p>
            <a:pPr algn="r"/>
            <a:r>
              <a:rPr lang="en-US" dirty="0">
                <a:solidFill>
                  <a:schemeClr val="accent1"/>
                </a:solidFill>
                <a:latin typeface="Oswald" pitchFamily="2" charset="77"/>
              </a:rPr>
              <a:t>IOT SMART TEMPERATURE MONITORING SYSTEM</a:t>
            </a:r>
            <a:endParaRPr lang="en-US" dirty="0">
              <a:latin typeface="Oswald" pitchFamily="2" charset="77"/>
            </a:endParaRPr>
          </a:p>
        </p:txBody>
      </p:sp>
      <p:sp>
        <p:nvSpPr>
          <p:cNvPr id="6" name="Google Shape;542;p39">
            <a:extLst>
              <a:ext uri="{FF2B5EF4-FFF2-40B4-BE49-F238E27FC236}">
                <a16:creationId xmlns:a16="http://schemas.microsoft.com/office/drawing/2014/main" id="{389A7114-E198-4583-564F-B01EC1AFC0EB}"/>
              </a:ext>
            </a:extLst>
          </p:cNvPr>
          <p:cNvSpPr/>
          <p:nvPr/>
        </p:nvSpPr>
        <p:spPr>
          <a:xfrm>
            <a:off x="719999" y="1082842"/>
            <a:ext cx="7878569" cy="3472226"/>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1;p35">
            <a:extLst>
              <a:ext uri="{FF2B5EF4-FFF2-40B4-BE49-F238E27FC236}">
                <a16:creationId xmlns:a16="http://schemas.microsoft.com/office/drawing/2014/main" id="{49B6D16C-16FF-A5C3-94E9-E5F92050EAAD}"/>
              </a:ext>
            </a:extLst>
          </p:cNvPr>
          <p:cNvSpPr txBox="1">
            <a:spLocks/>
          </p:cNvSpPr>
          <p:nvPr/>
        </p:nvSpPr>
        <p:spPr>
          <a:xfrm>
            <a:off x="1267325" y="1390618"/>
            <a:ext cx="3223666" cy="8314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solidFill>
                  <a:schemeClr val="tx2"/>
                </a:solidFill>
              </a:rPr>
              <a:t>Step 21: On the Easy IoT platform, click on ‘Send’ for the connected Topic with your project. </a:t>
            </a:r>
          </a:p>
          <a:p>
            <a:pPr marL="0" indent="0" algn="just"/>
            <a:endParaRPr lang="en-US" dirty="0">
              <a:solidFill>
                <a:schemeClr val="tx2"/>
              </a:solidFill>
            </a:endParaRPr>
          </a:p>
          <a:p>
            <a:pPr marL="0" indent="0" algn="just"/>
            <a:endParaRPr lang="en-US" dirty="0">
              <a:solidFill>
                <a:schemeClr val="tx2"/>
              </a:solidFill>
            </a:endParaRPr>
          </a:p>
          <a:p>
            <a:pPr marL="0" indent="0" algn="just"/>
            <a:r>
              <a:rPr lang="en-US" dirty="0">
                <a:solidFill>
                  <a:schemeClr val="tx2"/>
                </a:solidFill>
              </a:rPr>
              <a:t>Step 22: Observe the output on your Unihiker K10. If the message is sent successfully to it from the Cloud, the LED should be light up with red colour.</a:t>
            </a:r>
          </a:p>
        </p:txBody>
      </p:sp>
      <p:pic>
        <p:nvPicPr>
          <p:cNvPr id="3" name="Picture 2">
            <a:extLst>
              <a:ext uri="{FF2B5EF4-FFF2-40B4-BE49-F238E27FC236}">
                <a16:creationId xmlns:a16="http://schemas.microsoft.com/office/drawing/2014/main" id="{A1D4AECE-C41B-52C1-8454-681FD0E44AF4}"/>
              </a:ext>
            </a:extLst>
          </p:cNvPr>
          <p:cNvPicPr>
            <a:picLocks noChangeAspect="1"/>
          </p:cNvPicPr>
          <p:nvPr/>
        </p:nvPicPr>
        <p:blipFill>
          <a:blip r:embed="rId3"/>
          <a:stretch>
            <a:fillRect/>
          </a:stretch>
        </p:blipFill>
        <p:spPr>
          <a:xfrm>
            <a:off x="4812014" y="1306250"/>
            <a:ext cx="3465530" cy="1831649"/>
          </a:xfrm>
          <a:prstGeom prst="rect">
            <a:avLst/>
          </a:prstGeom>
        </p:spPr>
      </p:pic>
      <p:cxnSp>
        <p:nvCxnSpPr>
          <p:cNvPr id="4" name="Straight Arrow Connector 3">
            <a:extLst>
              <a:ext uri="{FF2B5EF4-FFF2-40B4-BE49-F238E27FC236}">
                <a16:creationId xmlns:a16="http://schemas.microsoft.com/office/drawing/2014/main" id="{E5FAAC9A-370A-662D-8E51-F3574203659F}"/>
              </a:ext>
            </a:extLst>
          </p:cNvPr>
          <p:cNvCxnSpPr>
            <a:cxnSpLocks/>
          </p:cNvCxnSpPr>
          <p:nvPr/>
        </p:nvCxnSpPr>
        <p:spPr>
          <a:xfrm>
            <a:off x="4127383" y="1921079"/>
            <a:ext cx="1560657" cy="128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A41AFB4-0271-F2E6-C6B4-4223203DCB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738" y="3618321"/>
            <a:ext cx="5022850" cy="669925"/>
          </a:xfrm>
          <a:prstGeom prst="rect">
            <a:avLst/>
          </a:prstGeom>
          <a:noFill/>
        </p:spPr>
      </p:pic>
      <p:cxnSp>
        <p:nvCxnSpPr>
          <p:cNvPr id="10" name="Straight Arrow Connector 9">
            <a:extLst>
              <a:ext uri="{FF2B5EF4-FFF2-40B4-BE49-F238E27FC236}">
                <a16:creationId xmlns:a16="http://schemas.microsoft.com/office/drawing/2014/main" id="{46CB50FD-1363-0331-7281-5634C303A4B8}"/>
              </a:ext>
            </a:extLst>
          </p:cNvPr>
          <p:cNvCxnSpPr>
            <a:cxnSpLocks/>
          </p:cNvCxnSpPr>
          <p:nvPr/>
        </p:nvCxnSpPr>
        <p:spPr>
          <a:xfrm flipH="1">
            <a:off x="4331987" y="3085480"/>
            <a:ext cx="391015" cy="4798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75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37392A59-3169-5E56-94B3-5EC4DC726854}"/>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E1BA38B8-61EE-25A5-1F40-35C33F58A8CE}"/>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REAL-LIFE </a:t>
            </a:r>
            <a:r>
              <a:rPr lang="en-US" dirty="0">
                <a:solidFill>
                  <a:schemeClr val="accent1"/>
                </a:solidFill>
              </a:rPr>
              <a:t>APPLICATION</a:t>
            </a:r>
          </a:p>
        </p:txBody>
      </p:sp>
      <p:sp>
        <p:nvSpPr>
          <p:cNvPr id="2" name="TextBox 1">
            <a:extLst>
              <a:ext uri="{FF2B5EF4-FFF2-40B4-BE49-F238E27FC236}">
                <a16:creationId xmlns:a16="http://schemas.microsoft.com/office/drawing/2014/main" id="{08E6F592-5C2B-152C-B72E-2DE75AF940E6}"/>
              </a:ext>
            </a:extLst>
          </p:cNvPr>
          <p:cNvSpPr txBox="1"/>
          <p:nvPr/>
        </p:nvSpPr>
        <p:spPr>
          <a:xfrm>
            <a:off x="7689347" y="507293"/>
            <a:ext cx="1011816" cy="307777"/>
          </a:xfrm>
          <a:prstGeom prst="rect">
            <a:avLst/>
          </a:prstGeom>
          <a:noFill/>
        </p:spPr>
        <p:txBody>
          <a:bodyPr wrap="none" rtlCol="0">
            <a:spAutoFit/>
          </a:bodyPr>
          <a:lstStyle/>
          <a:p>
            <a:pPr algn="r"/>
            <a:r>
              <a:rPr lang="en-US" dirty="0">
                <a:solidFill>
                  <a:schemeClr val="accent1"/>
                </a:solidFill>
                <a:latin typeface="Oswald" pitchFamily="2" charset="77"/>
              </a:rPr>
              <a:t>IOT PROJECT</a:t>
            </a:r>
            <a:endParaRPr lang="en-US" dirty="0">
              <a:latin typeface="Oswald" pitchFamily="2" charset="77"/>
            </a:endParaRPr>
          </a:p>
        </p:txBody>
      </p:sp>
      <p:sp>
        <p:nvSpPr>
          <p:cNvPr id="6" name="Google Shape;542;p39">
            <a:extLst>
              <a:ext uri="{FF2B5EF4-FFF2-40B4-BE49-F238E27FC236}">
                <a16:creationId xmlns:a16="http://schemas.microsoft.com/office/drawing/2014/main" id="{DBCD459D-B501-8C46-5EE1-A5B397329093}"/>
              </a:ext>
            </a:extLst>
          </p:cNvPr>
          <p:cNvSpPr/>
          <p:nvPr/>
        </p:nvSpPr>
        <p:spPr>
          <a:xfrm>
            <a:off x="719999" y="1082841"/>
            <a:ext cx="7878569" cy="3685827"/>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9CE43F2F-758E-F344-3E65-C16B7DE6EA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8738" y="1296519"/>
            <a:ext cx="4066523" cy="3339688"/>
          </a:xfrm>
          <a:prstGeom prst="rect">
            <a:avLst/>
          </a:prstGeom>
          <a:noFill/>
        </p:spPr>
      </p:pic>
    </p:spTree>
    <p:extLst>
      <p:ext uri="{BB962C8B-B14F-4D97-AF65-F5344CB8AC3E}">
        <p14:creationId xmlns:p14="http://schemas.microsoft.com/office/powerpoint/2010/main" val="1447230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CF55556B-7518-6F7F-93E0-9D15B761E8CB}"/>
            </a:ext>
          </a:extLst>
        </p:cNvPr>
        <p:cNvGrpSpPr/>
        <p:nvPr/>
      </p:nvGrpSpPr>
      <p:grpSpPr>
        <a:xfrm>
          <a:off x="0" y="0"/>
          <a:ext cx="0" cy="0"/>
          <a:chOff x="0" y="0"/>
          <a:chExt cx="0" cy="0"/>
        </a:xfrm>
      </p:grpSpPr>
      <p:sp>
        <p:nvSpPr>
          <p:cNvPr id="236" name="Google Shape;236;p31">
            <a:extLst>
              <a:ext uri="{FF2B5EF4-FFF2-40B4-BE49-F238E27FC236}">
                <a16:creationId xmlns:a16="http://schemas.microsoft.com/office/drawing/2014/main" id="{63B75274-A8A0-1354-1812-C13394809628}"/>
              </a:ext>
            </a:extLst>
          </p:cNvPr>
          <p:cNvSpPr txBox="1">
            <a:spLocks noGrp="1"/>
          </p:cNvSpPr>
          <p:nvPr>
            <p:ph type="title"/>
          </p:nvPr>
        </p:nvSpPr>
        <p:spPr>
          <a:xfrm>
            <a:off x="720000" y="374832"/>
            <a:ext cx="77040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DESIGN </a:t>
            </a:r>
            <a:r>
              <a:rPr lang="en-US" dirty="0">
                <a:solidFill>
                  <a:schemeClr val="accent1"/>
                </a:solidFill>
              </a:rPr>
              <a:t>THINKING</a:t>
            </a:r>
          </a:p>
        </p:txBody>
      </p:sp>
      <p:sp>
        <p:nvSpPr>
          <p:cNvPr id="2" name="TextBox 1">
            <a:extLst>
              <a:ext uri="{FF2B5EF4-FFF2-40B4-BE49-F238E27FC236}">
                <a16:creationId xmlns:a16="http://schemas.microsoft.com/office/drawing/2014/main" id="{AE08DB08-F5CA-8164-3821-EBB7133E7298}"/>
              </a:ext>
            </a:extLst>
          </p:cNvPr>
          <p:cNvSpPr txBox="1"/>
          <p:nvPr/>
        </p:nvSpPr>
        <p:spPr>
          <a:xfrm>
            <a:off x="7097839" y="507293"/>
            <a:ext cx="1603324" cy="307777"/>
          </a:xfrm>
          <a:prstGeom prst="rect">
            <a:avLst/>
          </a:prstGeom>
          <a:noFill/>
        </p:spPr>
        <p:txBody>
          <a:bodyPr wrap="none" rtlCol="0">
            <a:spAutoFit/>
          </a:bodyPr>
          <a:lstStyle/>
          <a:p>
            <a:pPr algn="r"/>
            <a:r>
              <a:rPr lang="en-US" dirty="0">
                <a:solidFill>
                  <a:schemeClr val="accent1"/>
                </a:solidFill>
                <a:latin typeface="Oswald" pitchFamily="2" charset="77"/>
              </a:rPr>
              <a:t>PRINTED WORKSHEET</a:t>
            </a:r>
            <a:endParaRPr lang="en-US" dirty="0">
              <a:latin typeface="Oswald" pitchFamily="2" charset="77"/>
            </a:endParaRPr>
          </a:p>
        </p:txBody>
      </p:sp>
      <p:sp>
        <p:nvSpPr>
          <p:cNvPr id="3" name="Google Shape;346;p34">
            <a:extLst>
              <a:ext uri="{FF2B5EF4-FFF2-40B4-BE49-F238E27FC236}">
                <a16:creationId xmlns:a16="http://schemas.microsoft.com/office/drawing/2014/main" id="{30154A4A-BC97-7601-6071-333D4979E142}"/>
              </a:ext>
            </a:extLst>
          </p:cNvPr>
          <p:cNvSpPr txBox="1">
            <a:spLocks/>
          </p:cNvSpPr>
          <p:nvPr/>
        </p:nvSpPr>
        <p:spPr>
          <a:xfrm>
            <a:off x="720000" y="2461709"/>
            <a:ext cx="7951807" cy="193745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DM Sans"/>
              <a:buAutoNum type="arabicPeriod"/>
              <a:defRPr sz="1200" b="0" i="0" u="none" strike="noStrike" cap="none">
                <a:solidFill>
                  <a:schemeClr val="dk1"/>
                </a:solidFill>
                <a:latin typeface="DM Sans"/>
                <a:ea typeface="DM Sans"/>
                <a:cs typeface="DM Sans"/>
                <a:sym typeface="DM Sans"/>
              </a:defRPr>
            </a:lvl1pPr>
            <a:lvl2pPr marL="914400" marR="0" lvl="1"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2pPr>
            <a:lvl3pPr marL="1371600" marR="0" lvl="2"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3pPr>
            <a:lvl4pPr marL="1828800" marR="0" lvl="3"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4pPr>
            <a:lvl5pPr marL="2286000" marR="0" lvl="4"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5pPr>
            <a:lvl6pPr marL="2743200" marR="0" lvl="5"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6pPr>
            <a:lvl7pPr marL="3200400" marR="0" lvl="6"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chemeClr val="dk1"/>
                </a:solidFill>
                <a:latin typeface="DM Sans"/>
                <a:ea typeface="DM Sans"/>
                <a:cs typeface="DM Sans"/>
                <a:sym typeface="DM Sans"/>
              </a:defRPr>
            </a:lvl7pPr>
            <a:lvl8pPr marL="3657600" marR="0" lvl="7"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chemeClr val="dk1"/>
                </a:solidFill>
                <a:latin typeface="DM Sans"/>
                <a:ea typeface="DM Sans"/>
                <a:cs typeface="DM Sans"/>
                <a:sym typeface="DM Sans"/>
              </a:defRPr>
            </a:lvl8pPr>
            <a:lvl9pPr marL="4114800" marR="0" lvl="8"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chemeClr val="dk1"/>
                </a:solidFill>
                <a:latin typeface="DM Sans"/>
                <a:ea typeface="DM Sans"/>
                <a:cs typeface="DM Sans"/>
                <a:sym typeface="DM Sans"/>
              </a:defRPr>
            </a:lvl9pPr>
          </a:lstStyle>
          <a:p>
            <a:pPr marL="0" indent="0">
              <a:lnSpc>
                <a:spcPct val="150000"/>
              </a:lnSpc>
              <a:buFont typeface="DM Sans"/>
              <a:buNone/>
            </a:pPr>
            <a:r>
              <a:rPr lang="en-US" dirty="0"/>
              <a:t>Design Thinking is a problem-solving approach that focuses on understanding people’s needs and creating meaningful solutions. It encourages you to explore ideas, test them, and improve along the way.</a:t>
            </a:r>
          </a:p>
          <a:p>
            <a:pPr marL="0" indent="0">
              <a:lnSpc>
                <a:spcPct val="150000"/>
              </a:lnSpc>
              <a:buFont typeface="DM Sans"/>
              <a:buNone/>
            </a:pPr>
            <a:endParaRPr lang="en-US" dirty="0"/>
          </a:p>
          <a:p>
            <a:pPr marL="0" indent="0">
              <a:lnSpc>
                <a:spcPct val="150000"/>
              </a:lnSpc>
              <a:buFont typeface="DM Sans"/>
              <a:buNone/>
            </a:pPr>
            <a:r>
              <a:rPr lang="en-US" dirty="0"/>
              <a:t>In this hackathon, Design Thinking will guide you to:</a:t>
            </a:r>
          </a:p>
          <a:p>
            <a:pPr marL="0" indent="0">
              <a:lnSpc>
                <a:spcPct val="150000"/>
              </a:lnSpc>
              <a:buFont typeface="DM Sans"/>
              <a:buNone/>
            </a:pPr>
            <a:r>
              <a:rPr lang="en-US" dirty="0">
                <a:solidFill>
                  <a:schemeClr val="tx1"/>
                </a:solidFill>
              </a:rPr>
              <a:t>- Understand the problem and who you are helping</a:t>
            </a:r>
          </a:p>
          <a:p>
            <a:pPr marL="0" indent="0">
              <a:lnSpc>
                <a:spcPct val="150000"/>
              </a:lnSpc>
              <a:buNone/>
            </a:pPr>
            <a:r>
              <a:rPr lang="en-US" dirty="0">
                <a:solidFill>
                  <a:schemeClr val="tx1"/>
                </a:solidFill>
              </a:rPr>
              <a:t>- Come up with creative ideas</a:t>
            </a:r>
          </a:p>
          <a:p>
            <a:pPr marL="0" indent="0">
              <a:lnSpc>
                <a:spcPct val="150000"/>
              </a:lnSpc>
              <a:buNone/>
            </a:pPr>
            <a:r>
              <a:rPr lang="en-US" dirty="0">
                <a:solidFill>
                  <a:schemeClr val="tx1"/>
                </a:solidFill>
              </a:rPr>
              <a:t>- Build and test your solution</a:t>
            </a:r>
          </a:p>
          <a:p>
            <a:pPr marL="0" indent="0">
              <a:lnSpc>
                <a:spcPct val="150000"/>
              </a:lnSpc>
              <a:buNone/>
            </a:pPr>
            <a:r>
              <a:rPr lang="en-US" dirty="0">
                <a:solidFill>
                  <a:schemeClr val="tx1"/>
                </a:solidFill>
              </a:rPr>
              <a:t>- Improve your ideas based on feedback</a:t>
            </a:r>
          </a:p>
          <a:p>
            <a:pPr marL="0" indent="0">
              <a:lnSpc>
                <a:spcPct val="150000"/>
              </a:lnSpc>
              <a:buFont typeface="DM Sans"/>
              <a:buNone/>
            </a:pPr>
            <a:endParaRPr lang="en-US" dirty="0"/>
          </a:p>
          <a:p>
            <a:pPr marL="0" indent="0">
              <a:lnSpc>
                <a:spcPct val="150000"/>
              </a:lnSpc>
              <a:buFont typeface="DM Sans"/>
              <a:buNone/>
            </a:pPr>
            <a:r>
              <a:rPr lang="en-US" dirty="0"/>
              <a:t>By following this process, you can create solutions that are not only functional, but also thoughtful and impactful.</a:t>
            </a:r>
          </a:p>
        </p:txBody>
      </p:sp>
      <p:pic>
        <p:nvPicPr>
          <p:cNvPr id="9" name="Picture 8">
            <a:extLst>
              <a:ext uri="{FF2B5EF4-FFF2-40B4-BE49-F238E27FC236}">
                <a16:creationId xmlns:a16="http://schemas.microsoft.com/office/drawing/2014/main" id="{D99EF5E1-9766-1B1D-3D8F-457929B196A9}"/>
              </a:ext>
            </a:extLst>
          </p:cNvPr>
          <p:cNvPicPr>
            <a:picLocks noChangeAspect="1"/>
          </p:cNvPicPr>
          <p:nvPr/>
        </p:nvPicPr>
        <p:blipFill>
          <a:blip r:embed="rId3"/>
          <a:stretch>
            <a:fillRect/>
          </a:stretch>
        </p:blipFill>
        <p:spPr>
          <a:xfrm>
            <a:off x="2277533" y="947533"/>
            <a:ext cx="4588934" cy="1206588"/>
          </a:xfrm>
          <a:prstGeom prst="rect">
            <a:avLst/>
          </a:prstGeom>
        </p:spPr>
      </p:pic>
    </p:spTree>
    <p:extLst>
      <p:ext uri="{BB962C8B-B14F-4D97-AF65-F5344CB8AC3E}">
        <p14:creationId xmlns:p14="http://schemas.microsoft.com/office/powerpoint/2010/main" val="37535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F3E7EA5A-0D00-5998-CC53-7334BCE91C45}"/>
            </a:ext>
          </a:extLst>
        </p:cNvPr>
        <p:cNvGrpSpPr/>
        <p:nvPr/>
      </p:nvGrpSpPr>
      <p:grpSpPr>
        <a:xfrm>
          <a:off x="0" y="0"/>
          <a:ext cx="0" cy="0"/>
          <a:chOff x="0" y="0"/>
          <a:chExt cx="0" cy="0"/>
        </a:xfrm>
      </p:grpSpPr>
      <p:sp>
        <p:nvSpPr>
          <p:cNvPr id="244" name="Google Shape;244;p32">
            <a:extLst>
              <a:ext uri="{FF2B5EF4-FFF2-40B4-BE49-F238E27FC236}">
                <a16:creationId xmlns:a16="http://schemas.microsoft.com/office/drawing/2014/main" id="{E1F99C48-ED89-022D-D0E0-52F76C41B397}"/>
              </a:ext>
            </a:extLst>
          </p:cNvPr>
          <p:cNvSpPr txBox="1">
            <a:spLocks noGrp="1"/>
          </p:cNvSpPr>
          <p:nvPr>
            <p:ph type="subTitle" idx="1"/>
          </p:nvPr>
        </p:nvSpPr>
        <p:spPr>
          <a:xfrm>
            <a:off x="958632" y="1555025"/>
            <a:ext cx="7226735" cy="3852137"/>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dirty="0"/>
              <a:t>Problem: Something isn’t working as expected.</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Step-by-Step Decomposition:</a:t>
            </a:r>
          </a:p>
          <a:p>
            <a:pPr marL="400050" lvl="0" indent="-400050" algn="just" rtl="0">
              <a:spcBef>
                <a:spcPts val="0"/>
              </a:spcBef>
              <a:spcAft>
                <a:spcPts val="0"/>
              </a:spcAft>
              <a:buFont typeface="+mj-lt"/>
              <a:buAutoNum type="romanLcPeriod"/>
            </a:pPr>
            <a:r>
              <a:rPr lang="en-US" dirty="0"/>
              <a:t>Observe the problem carefully – What is happening? What is not happening?</a:t>
            </a:r>
          </a:p>
          <a:p>
            <a:pPr marL="400050" lvl="0" indent="-400050" algn="just" rtl="0">
              <a:spcBef>
                <a:spcPts val="0"/>
              </a:spcBef>
              <a:spcAft>
                <a:spcPts val="0"/>
              </a:spcAft>
              <a:buFont typeface="+mj-lt"/>
              <a:buAutoNum type="romanLcPeriod"/>
            </a:pPr>
            <a:r>
              <a:rPr lang="en-US" dirty="0"/>
              <a:t>Break the problem into smaller parts – Identify possible areas (e.g., device, software, connection, settings).</a:t>
            </a:r>
          </a:p>
          <a:p>
            <a:pPr marL="400050" lvl="0" indent="-400050" algn="just" rtl="0">
              <a:spcBef>
                <a:spcPts val="0"/>
              </a:spcBef>
              <a:spcAft>
                <a:spcPts val="0"/>
              </a:spcAft>
              <a:buFont typeface="+mj-lt"/>
              <a:buAutoNum type="romanLcPeriod"/>
            </a:pPr>
            <a:r>
              <a:rPr lang="en-US" dirty="0"/>
              <a:t>Test each part individually – Check one component at a time to isolate the issue. (from easiest to hardest)</a:t>
            </a:r>
          </a:p>
          <a:p>
            <a:pPr marL="400050" lvl="0" indent="-400050" algn="just" rtl="0">
              <a:spcBef>
                <a:spcPts val="0"/>
              </a:spcBef>
              <a:spcAft>
                <a:spcPts val="0"/>
              </a:spcAft>
              <a:buFont typeface="+mj-lt"/>
              <a:buAutoNum type="romanLcPeriod"/>
            </a:pPr>
            <a:r>
              <a:rPr lang="en-US" dirty="0"/>
              <a:t>Analyze the results – Which part is causing the problem?</a:t>
            </a:r>
          </a:p>
          <a:p>
            <a:pPr marL="400050" lvl="0" indent="-400050" algn="just" rtl="0">
              <a:spcBef>
                <a:spcPts val="0"/>
              </a:spcBef>
              <a:spcAft>
                <a:spcPts val="0"/>
              </a:spcAft>
              <a:buFont typeface="+mj-lt"/>
              <a:buAutoNum type="romanLcPeriod"/>
            </a:pPr>
            <a:r>
              <a:rPr lang="en-US" dirty="0"/>
              <a:t>Apply a solution logically – Fix the specific issue step by step.</a:t>
            </a:r>
          </a:p>
          <a:p>
            <a:pPr marL="400050" lvl="0" indent="-400050" algn="just" rtl="0">
              <a:spcBef>
                <a:spcPts val="0"/>
              </a:spcBef>
              <a:spcAft>
                <a:spcPts val="0"/>
              </a:spcAft>
              <a:buFont typeface="+mj-lt"/>
              <a:buAutoNum type="romanLcPeriod"/>
            </a:pPr>
            <a:r>
              <a:rPr lang="en-US" dirty="0"/>
              <a:t>Verify everything works – Test the whole system again.</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Key Idea: By breaking a complex problem into smaller steps, you can solve it efficiently and systematically instead of guessing randomly.</a:t>
            </a:r>
          </a:p>
        </p:txBody>
      </p:sp>
      <p:sp>
        <p:nvSpPr>
          <p:cNvPr id="254" name="Google Shape;254;p32">
            <a:extLst>
              <a:ext uri="{FF2B5EF4-FFF2-40B4-BE49-F238E27FC236}">
                <a16:creationId xmlns:a16="http://schemas.microsoft.com/office/drawing/2014/main" id="{C6D5C595-C5A7-CA2A-433A-76E6372D4C00}"/>
              </a:ext>
            </a:extLst>
          </p:cNvPr>
          <p:cNvSpPr txBox="1">
            <a:spLocks noGrp="1"/>
          </p:cNvSpPr>
          <p:nvPr>
            <p:ph type="title" idx="15"/>
          </p:nvPr>
        </p:nvSpPr>
        <p:spPr>
          <a:xfrm>
            <a:off x="720000" y="397897"/>
            <a:ext cx="7704000" cy="576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REMINDER: TO THINK LIKE A </a:t>
            </a:r>
            <a:br>
              <a:rPr lang="en-US" dirty="0"/>
            </a:br>
            <a:r>
              <a:rPr lang="en-US" dirty="0">
                <a:solidFill>
                  <a:schemeClr val="accent1"/>
                </a:solidFill>
              </a:rPr>
              <a:t>PROBLEM SOLVER</a:t>
            </a:r>
          </a:p>
        </p:txBody>
      </p:sp>
      <p:grpSp>
        <p:nvGrpSpPr>
          <p:cNvPr id="260" name="Google Shape;260;p32">
            <a:extLst>
              <a:ext uri="{FF2B5EF4-FFF2-40B4-BE49-F238E27FC236}">
                <a16:creationId xmlns:a16="http://schemas.microsoft.com/office/drawing/2014/main" id="{6EF525F8-356C-613E-8166-B3852089A67A}"/>
              </a:ext>
            </a:extLst>
          </p:cNvPr>
          <p:cNvGrpSpPr/>
          <p:nvPr/>
        </p:nvGrpSpPr>
        <p:grpSpPr>
          <a:xfrm rot="-5400000" flipH="1">
            <a:off x="-261913" y="-681704"/>
            <a:ext cx="1182802" cy="2546215"/>
            <a:chOff x="7350442" y="2608992"/>
            <a:chExt cx="777239" cy="1673160"/>
          </a:xfrm>
        </p:grpSpPr>
        <p:sp>
          <p:nvSpPr>
            <p:cNvPr id="261" name="Google Shape;261;p32">
              <a:extLst>
                <a:ext uri="{FF2B5EF4-FFF2-40B4-BE49-F238E27FC236}">
                  <a16:creationId xmlns:a16="http://schemas.microsoft.com/office/drawing/2014/main" id="{E7786C24-8207-95A5-4F17-E966FF29B141}"/>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32">
              <a:extLst>
                <a:ext uri="{FF2B5EF4-FFF2-40B4-BE49-F238E27FC236}">
                  <a16:creationId xmlns:a16="http://schemas.microsoft.com/office/drawing/2014/main" id="{A7C1BD20-608B-8F20-20E8-C67DEB1EF475}"/>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32">
              <a:extLst>
                <a:ext uri="{FF2B5EF4-FFF2-40B4-BE49-F238E27FC236}">
                  <a16:creationId xmlns:a16="http://schemas.microsoft.com/office/drawing/2014/main" id="{DF197090-8351-E63F-C1A3-2B901E85CDD7}"/>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32">
              <a:extLst>
                <a:ext uri="{FF2B5EF4-FFF2-40B4-BE49-F238E27FC236}">
                  <a16:creationId xmlns:a16="http://schemas.microsoft.com/office/drawing/2014/main" id="{256B0B64-240A-D86A-CA27-1F3BD81EE76C}"/>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2">
              <a:extLst>
                <a:ext uri="{FF2B5EF4-FFF2-40B4-BE49-F238E27FC236}">
                  <a16:creationId xmlns:a16="http://schemas.microsoft.com/office/drawing/2014/main" id="{C41E7D9E-0573-FDF0-E2F7-E8263EDCA276}"/>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32">
              <a:extLst>
                <a:ext uri="{FF2B5EF4-FFF2-40B4-BE49-F238E27FC236}">
                  <a16:creationId xmlns:a16="http://schemas.microsoft.com/office/drawing/2014/main" id="{B35FD445-1BFF-5AF8-C760-998B25056939}"/>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32">
              <a:extLst>
                <a:ext uri="{FF2B5EF4-FFF2-40B4-BE49-F238E27FC236}">
                  <a16:creationId xmlns:a16="http://schemas.microsoft.com/office/drawing/2014/main" id="{540B8F18-4F1E-6E2B-8688-7DECF666C153}"/>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32">
              <a:extLst>
                <a:ext uri="{FF2B5EF4-FFF2-40B4-BE49-F238E27FC236}">
                  <a16:creationId xmlns:a16="http://schemas.microsoft.com/office/drawing/2014/main" id="{88D6F211-1E69-B79F-AAD4-F41366033936}"/>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9" name="Google Shape;269;p32">
            <a:extLst>
              <a:ext uri="{FF2B5EF4-FFF2-40B4-BE49-F238E27FC236}">
                <a16:creationId xmlns:a16="http://schemas.microsoft.com/office/drawing/2014/main" id="{B0BC1A24-D8E4-994E-80DB-DC5AADE9343B}"/>
              </a:ext>
            </a:extLst>
          </p:cNvPr>
          <p:cNvGrpSpPr/>
          <p:nvPr/>
        </p:nvGrpSpPr>
        <p:grpSpPr>
          <a:xfrm rot="5400000">
            <a:off x="8216411" y="-686153"/>
            <a:ext cx="1182802" cy="2555083"/>
            <a:chOff x="7350442" y="2608992"/>
            <a:chExt cx="777239" cy="1673160"/>
          </a:xfrm>
        </p:grpSpPr>
        <p:sp>
          <p:nvSpPr>
            <p:cNvPr id="270" name="Google Shape;270;p32">
              <a:extLst>
                <a:ext uri="{FF2B5EF4-FFF2-40B4-BE49-F238E27FC236}">
                  <a16:creationId xmlns:a16="http://schemas.microsoft.com/office/drawing/2014/main" id="{39BCDFCC-55C2-39AF-C37E-2F5C17480E5F}"/>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32">
              <a:extLst>
                <a:ext uri="{FF2B5EF4-FFF2-40B4-BE49-F238E27FC236}">
                  <a16:creationId xmlns:a16="http://schemas.microsoft.com/office/drawing/2014/main" id="{488FF15C-9BEC-9D76-11C5-B139D432F9D1}"/>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2">
              <a:extLst>
                <a:ext uri="{FF2B5EF4-FFF2-40B4-BE49-F238E27FC236}">
                  <a16:creationId xmlns:a16="http://schemas.microsoft.com/office/drawing/2014/main" id="{75D56421-3DDB-1264-6377-A5804E33A2BD}"/>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2">
              <a:extLst>
                <a:ext uri="{FF2B5EF4-FFF2-40B4-BE49-F238E27FC236}">
                  <a16:creationId xmlns:a16="http://schemas.microsoft.com/office/drawing/2014/main" id="{895FA083-FF1A-43ED-1159-4763286EC225}"/>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2">
              <a:extLst>
                <a:ext uri="{FF2B5EF4-FFF2-40B4-BE49-F238E27FC236}">
                  <a16:creationId xmlns:a16="http://schemas.microsoft.com/office/drawing/2014/main" id="{9B7C2BF5-28BB-9CBE-CBF6-B30EE1A78A79}"/>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32">
              <a:extLst>
                <a:ext uri="{FF2B5EF4-FFF2-40B4-BE49-F238E27FC236}">
                  <a16:creationId xmlns:a16="http://schemas.microsoft.com/office/drawing/2014/main" id="{805B0BC5-F712-220E-4144-28031E324EF8}"/>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32">
              <a:extLst>
                <a:ext uri="{FF2B5EF4-FFF2-40B4-BE49-F238E27FC236}">
                  <a16:creationId xmlns:a16="http://schemas.microsoft.com/office/drawing/2014/main" id="{85C6BEA9-55AA-EE3F-1207-5CDB325D2540}"/>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32">
              <a:extLst>
                <a:ext uri="{FF2B5EF4-FFF2-40B4-BE49-F238E27FC236}">
                  <a16:creationId xmlns:a16="http://schemas.microsoft.com/office/drawing/2014/main" id="{1617B63E-405A-DCEE-8438-4D4696E5FA71}"/>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 name="Google Shape;2261;p45">
            <a:extLst>
              <a:ext uri="{FF2B5EF4-FFF2-40B4-BE49-F238E27FC236}">
                <a16:creationId xmlns:a16="http://schemas.microsoft.com/office/drawing/2014/main" id="{8A4234EC-B866-E2A9-334E-1C4D3EA23E6D}"/>
              </a:ext>
            </a:extLst>
          </p:cNvPr>
          <p:cNvGrpSpPr/>
          <p:nvPr/>
        </p:nvGrpSpPr>
        <p:grpSpPr>
          <a:xfrm>
            <a:off x="8209115" y="4199134"/>
            <a:ext cx="736882" cy="736953"/>
            <a:chOff x="720000" y="3936527"/>
            <a:chExt cx="368422" cy="368458"/>
          </a:xfrm>
        </p:grpSpPr>
        <p:sp>
          <p:nvSpPr>
            <p:cNvPr id="5" name="Google Shape;2262;p45">
              <a:extLst>
                <a:ext uri="{FF2B5EF4-FFF2-40B4-BE49-F238E27FC236}">
                  <a16:creationId xmlns:a16="http://schemas.microsoft.com/office/drawing/2014/main" id="{962EB9CA-55F9-54C0-3C10-03C128AFC98E}"/>
                </a:ext>
              </a:extLst>
            </p:cNvPr>
            <p:cNvSpPr/>
            <p:nvPr/>
          </p:nvSpPr>
          <p:spPr>
            <a:xfrm>
              <a:off x="720000" y="3936527"/>
              <a:ext cx="368417" cy="368452"/>
            </a:xfrm>
            <a:custGeom>
              <a:avLst/>
              <a:gdLst/>
              <a:ahLst/>
              <a:cxnLst/>
              <a:rect l="l" t="t" r="r" b="b"/>
              <a:pathLst>
                <a:path w="10485" h="10486" extrusionOk="0">
                  <a:moveTo>
                    <a:pt x="5243" y="4318"/>
                  </a:moveTo>
                  <a:cubicBezTo>
                    <a:pt x="5753" y="4318"/>
                    <a:pt x="6168" y="4733"/>
                    <a:pt x="6168" y="5243"/>
                  </a:cubicBezTo>
                  <a:cubicBezTo>
                    <a:pt x="6168" y="5753"/>
                    <a:pt x="5753" y="6168"/>
                    <a:pt x="5243" y="6168"/>
                  </a:cubicBezTo>
                  <a:cubicBezTo>
                    <a:pt x="4733" y="6168"/>
                    <a:pt x="4318" y="5753"/>
                    <a:pt x="4318" y="5243"/>
                  </a:cubicBezTo>
                  <a:cubicBezTo>
                    <a:pt x="4318" y="4733"/>
                    <a:pt x="4733" y="4318"/>
                    <a:pt x="5243" y="4318"/>
                  </a:cubicBezTo>
                  <a:close/>
                  <a:moveTo>
                    <a:pt x="7700" y="1"/>
                  </a:moveTo>
                  <a:lnTo>
                    <a:pt x="7700" y="929"/>
                  </a:lnTo>
                  <a:lnTo>
                    <a:pt x="6340" y="929"/>
                  </a:lnTo>
                  <a:lnTo>
                    <a:pt x="5543" y="1729"/>
                  </a:lnTo>
                  <a:lnTo>
                    <a:pt x="5543" y="3714"/>
                  </a:lnTo>
                  <a:lnTo>
                    <a:pt x="4942" y="3714"/>
                  </a:lnTo>
                  <a:lnTo>
                    <a:pt x="4942" y="2502"/>
                  </a:lnTo>
                  <a:cubicBezTo>
                    <a:pt x="4398" y="2562"/>
                    <a:pt x="3900" y="2773"/>
                    <a:pt x="3494" y="3091"/>
                  </a:cubicBezTo>
                  <a:lnTo>
                    <a:pt x="4368" y="3946"/>
                  </a:lnTo>
                  <a:lnTo>
                    <a:pt x="3924" y="4380"/>
                  </a:lnTo>
                  <a:lnTo>
                    <a:pt x="3049" y="3525"/>
                  </a:lnTo>
                  <a:cubicBezTo>
                    <a:pt x="2724" y="3922"/>
                    <a:pt x="2508" y="4410"/>
                    <a:pt x="2448" y="4943"/>
                  </a:cubicBezTo>
                  <a:lnTo>
                    <a:pt x="3687" y="4943"/>
                  </a:lnTo>
                  <a:lnTo>
                    <a:pt x="3687" y="5543"/>
                  </a:lnTo>
                  <a:lnTo>
                    <a:pt x="2448" y="5543"/>
                  </a:lnTo>
                  <a:cubicBezTo>
                    <a:pt x="2508" y="6077"/>
                    <a:pt x="2724" y="6565"/>
                    <a:pt x="3049" y="6964"/>
                  </a:cubicBezTo>
                  <a:lnTo>
                    <a:pt x="3924" y="6106"/>
                  </a:lnTo>
                  <a:lnTo>
                    <a:pt x="4368" y="6541"/>
                  </a:lnTo>
                  <a:lnTo>
                    <a:pt x="3494" y="7399"/>
                  </a:lnTo>
                  <a:cubicBezTo>
                    <a:pt x="3738" y="7590"/>
                    <a:pt x="4014" y="7743"/>
                    <a:pt x="4315" y="7847"/>
                  </a:cubicBezTo>
                  <a:lnTo>
                    <a:pt x="4315" y="8494"/>
                  </a:lnTo>
                  <a:lnTo>
                    <a:pt x="3870" y="8928"/>
                  </a:lnTo>
                  <a:lnTo>
                    <a:pt x="2786" y="8928"/>
                  </a:lnTo>
                  <a:lnTo>
                    <a:pt x="2786" y="8028"/>
                  </a:lnTo>
                  <a:lnTo>
                    <a:pt x="1" y="8028"/>
                  </a:lnTo>
                  <a:lnTo>
                    <a:pt x="1" y="10485"/>
                  </a:lnTo>
                  <a:lnTo>
                    <a:pt x="2786" y="10485"/>
                  </a:lnTo>
                  <a:lnTo>
                    <a:pt x="2786" y="9557"/>
                  </a:lnTo>
                  <a:lnTo>
                    <a:pt x="4104" y="9557"/>
                  </a:lnTo>
                  <a:lnTo>
                    <a:pt x="4916" y="8757"/>
                  </a:lnTo>
                  <a:lnTo>
                    <a:pt x="4916" y="6772"/>
                  </a:lnTo>
                  <a:lnTo>
                    <a:pt x="5543" y="6772"/>
                  </a:lnTo>
                  <a:lnTo>
                    <a:pt x="5543" y="8037"/>
                  </a:lnTo>
                  <a:cubicBezTo>
                    <a:pt x="6076" y="7978"/>
                    <a:pt x="6563" y="7762"/>
                    <a:pt x="6960" y="7437"/>
                  </a:cubicBezTo>
                  <a:lnTo>
                    <a:pt x="6105" y="6562"/>
                  </a:lnTo>
                  <a:lnTo>
                    <a:pt x="6540" y="6117"/>
                  </a:lnTo>
                  <a:lnTo>
                    <a:pt x="7395" y="6992"/>
                  </a:lnTo>
                  <a:cubicBezTo>
                    <a:pt x="7713" y="6586"/>
                    <a:pt x="7924" y="6088"/>
                    <a:pt x="7984" y="5543"/>
                  </a:cubicBezTo>
                  <a:lnTo>
                    <a:pt x="6772" y="5543"/>
                  </a:lnTo>
                  <a:lnTo>
                    <a:pt x="6772" y="4916"/>
                  </a:lnTo>
                  <a:lnTo>
                    <a:pt x="7990" y="4916"/>
                  </a:lnTo>
                  <a:cubicBezTo>
                    <a:pt x="7930" y="4382"/>
                    <a:pt x="7720" y="3894"/>
                    <a:pt x="7404" y="3496"/>
                  </a:cubicBezTo>
                  <a:lnTo>
                    <a:pt x="6551" y="4352"/>
                  </a:lnTo>
                  <a:lnTo>
                    <a:pt x="6119" y="3917"/>
                  </a:lnTo>
                  <a:lnTo>
                    <a:pt x="6971" y="3060"/>
                  </a:lnTo>
                  <a:cubicBezTo>
                    <a:pt x="6733" y="2868"/>
                    <a:pt x="6464" y="2716"/>
                    <a:pt x="6171" y="2612"/>
                  </a:cubicBezTo>
                  <a:lnTo>
                    <a:pt x="6171" y="1965"/>
                  </a:lnTo>
                  <a:lnTo>
                    <a:pt x="6604" y="1530"/>
                  </a:lnTo>
                  <a:lnTo>
                    <a:pt x="7700" y="1530"/>
                  </a:lnTo>
                  <a:lnTo>
                    <a:pt x="7700" y="2458"/>
                  </a:lnTo>
                  <a:lnTo>
                    <a:pt x="10485" y="2458"/>
                  </a:lnTo>
                  <a:lnTo>
                    <a:pt x="104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63;p45">
              <a:extLst>
                <a:ext uri="{FF2B5EF4-FFF2-40B4-BE49-F238E27FC236}">
                  <a16:creationId xmlns:a16="http://schemas.microsoft.com/office/drawing/2014/main" id="{BFD42523-EFE1-32C2-D49D-11D59AD86163}"/>
                </a:ext>
              </a:extLst>
            </p:cNvPr>
            <p:cNvSpPr/>
            <p:nvPr/>
          </p:nvSpPr>
          <p:spPr>
            <a:xfrm>
              <a:off x="720000" y="3936527"/>
              <a:ext cx="22101" cy="22101"/>
            </a:xfrm>
            <a:custGeom>
              <a:avLst/>
              <a:gdLst/>
              <a:ahLst/>
              <a:cxnLst/>
              <a:rect l="l" t="t" r="r" b="b"/>
              <a:pathLst>
                <a:path w="629" h="629" extrusionOk="0">
                  <a:moveTo>
                    <a:pt x="1" y="1"/>
                  </a:moveTo>
                  <a:lnTo>
                    <a:pt x="1" y="628"/>
                  </a:lnTo>
                  <a:lnTo>
                    <a:pt x="628" y="628"/>
                  </a:lnTo>
                  <a:lnTo>
                    <a:pt x="6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64;p45">
              <a:extLst>
                <a:ext uri="{FF2B5EF4-FFF2-40B4-BE49-F238E27FC236}">
                  <a16:creationId xmlns:a16="http://schemas.microsoft.com/office/drawing/2014/main" id="{2A57920C-ACC5-83FC-A952-CFA6889181E5}"/>
                </a:ext>
              </a:extLst>
            </p:cNvPr>
            <p:cNvSpPr/>
            <p:nvPr/>
          </p:nvSpPr>
          <p:spPr>
            <a:xfrm>
              <a:off x="763150" y="3936527"/>
              <a:ext cx="53760" cy="22101"/>
            </a:xfrm>
            <a:custGeom>
              <a:avLst/>
              <a:gdLst/>
              <a:ahLst/>
              <a:cxnLst/>
              <a:rect l="l" t="t" r="r" b="b"/>
              <a:pathLst>
                <a:path w="1530" h="629" extrusionOk="0">
                  <a:moveTo>
                    <a:pt x="1" y="1"/>
                  </a:moveTo>
                  <a:lnTo>
                    <a:pt x="1" y="628"/>
                  </a:lnTo>
                  <a:lnTo>
                    <a:pt x="1530" y="628"/>
                  </a:lnTo>
                  <a:lnTo>
                    <a:pt x="15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65;p45">
              <a:extLst>
                <a:ext uri="{FF2B5EF4-FFF2-40B4-BE49-F238E27FC236}">
                  <a16:creationId xmlns:a16="http://schemas.microsoft.com/office/drawing/2014/main" id="{C97AF2F0-E157-6F4A-CE54-2824E6705132}"/>
                </a:ext>
              </a:extLst>
            </p:cNvPr>
            <p:cNvSpPr/>
            <p:nvPr/>
          </p:nvSpPr>
          <p:spPr>
            <a:xfrm>
              <a:off x="720000" y="3979712"/>
              <a:ext cx="22101" cy="22066"/>
            </a:xfrm>
            <a:custGeom>
              <a:avLst/>
              <a:gdLst/>
              <a:ahLst/>
              <a:cxnLst/>
              <a:rect l="l" t="t" r="r" b="b"/>
              <a:pathLst>
                <a:path w="629" h="628" extrusionOk="0">
                  <a:moveTo>
                    <a:pt x="1" y="0"/>
                  </a:moveTo>
                  <a:lnTo>
                    <a:pt x="1" y="628"/>
                  </a:lnTo>
                  <a:lnTo>
                    <a:pt x="628" y="628"/>
                  </a:lnTo>
                  <a:lnTo>
                    <a:pt x="6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66;p45">
              <a:extLst>
                <a:ext uri="{FF2B5EF4-FFF2-40B4-BE49-F238E27FC236}">
                  <a16:creationId xmlns:a16="http://schemas.microsoft.com/office/drawing/2014/main" id="{E1ACD8EF-0753-CA28-29AE-D8DAD55D9783}"/>
                </a:ext>
              </a:extLst>
            </p:cNvPr>
            <p:cNvSpPr/>
            <p:nvPr/>
          </p:nvSpPr>
          <p:spPr>
            <a:xfrm>
              <a:off x="763150" y="3979712"/>
              <a:ext cx="53760" cy="22066"/>
            </a:xfrm>
            <a:custGeom>
              <a:avLst/>
              <a:gdLst/>
              <a:ahLst/>
              <a:cxnLst/>
              <a:rect l="l" t="t" r="r" b="b"/>
              <a:pathLst>
                <a:path w="1530" h="628" extrusionOk="0">
                  <a:moveTo>
                    <a:pt x="1" y="0"/>
                  </a:moveTo>
                  <a:lnTo>
                    <a:pt x="1" y="628"/>
                  </a:lnTo>
                  <a:lnTo>
                    <a:pt x="1530" y="628"/>
                  </a:lnTo>
                  <a:lnTo>
                    <a:pt x="1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67;p45">
              <a:extLst>
                <a:ext uri="{FF2B5EF4-FFF2-40B4-BE49-F238E27FC236}">
                  <a16:creationId xmlns:a16="http://schemas.microsoft.com/office/drawing/2014/main" id="{14CCEFB1-566B-D09B-2DF3-6824242869C5}"/>
                </a:ext>
              </a:extLst>
            </p:cNvPr>
            <p:cNvSpPr/>
            <p:nvPr/>
          </p:nvSpPr>
          <p:spPr>
            <a:xfrm>
              <a:off x="990528" y="4239734"/>
              <a:ext cx="22137" cy="22066"/>
            </a:xfrm>
            <a:custGeom>
              <a:avLst/>
              <a:gdLst/>
              <a:ahLst/>
              <a:cxnLst/>
              <a:rect l="l" t="t" r="r" b="b"/>
              <a:pathLst>
                <a:path w="630" h="628" extrusionOk="0">
                  <a:moveTo>
                    <a:pt x="1" y="0"/>
                  </a:moveTo>
                  <a:lnTo>
                    <a:pt x="1" y="628"/>
                  </a:lnTo>
                  <a:lnTo>
                    <a:pt x="630" y="628"/>
                  </a:lnTo>
                  <a:lnTo>
                    <a:pt x="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68;p45">
              <a:extLst>
                <a:ext uri="{FF2B5EF4-FFF2-40B4-BE49-F238E27FC236}">
                  <a16:creationId xmlns:a16="http://schemas.microsoft.com/office/drawing/2014/main" id="{F2B9AC1C-082C-555B-38FB-18B2DB189A5D}"/>
                </a:ext>
              </a:extLst>
            </p:cNvPr>
            <p:cNvSpPr/>
            <p:nvPr/>
          </p:nvSpPr>
          <p:spPr>
            <a:xfrm>
              <a:off x="1034697" y="4239734"/>
              <a:ext cx="53725" cy="22066"/>
            </a:xfrm>
            <a:custGeom>
              <a:avLst/>
              <a:gdLst/>
              <a:ahLst/>
              <a:cxnLst/>
              <a:rect l="l" t="t" r="r" b="b"/>
              <a:pathLst>
                <a:path w="1529" h="628" extrusionOk="0">
                  <a:moveTo>
                    <a:pt x="0" y="0"/>
                  </a:moveTo>
                  <a:lnTo>
                    <a:pt x="0" y="628"/>
                  </a:lnTo>
                  <a:lnTo>
                    <a:pt x="1529" y="628"/>
                  </a:lnTo>
                  <a:lnTo>
                    <a:pt x="15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69;p45">
              <a:extLst>
                <a:ext uri="{FF2B5EF4-FFF2-40B4-BE49-F238E27FC236}">
                  <a16:creationId xmlns:a16="http://schemas.microsoft.com/office/drawing/2014/main" id="{08044FD6-A212-FD7D-238D-77E24DC58C54}"/>
                </a:ext>
              </a:extLst>
            </p:cNvPr>
            <p:cNvSpPr/>
            <p:nvPr/>
          </p:nvSpPr>
          <p:spPr>
            <a:xfrm>
              <a:off x="990528" y="4282883"/>
              <a:ext cx="22137" cy="22101"/>
            </a:xfrm>
            <a:custGeom>
              <a:avLst/>
              <a:gdLst/>
              <a:ahLst/>
              <a:cxnLst/>
              <a:rect l="l" t="t" r="r" b="b"/>
              <a:pathLst>
                <a:path w="630" h="629" extrusionOk="0">
                  <a:moveTo>
                    <a:pt x="1" y="1"/>
                  </a:moveTo>
                  <a:lnTo>
                    <a:pt x="1" y="628"/>
                  </a:lnTo>
                  <a:lnTo>
                    <a:pt x="630" y="628"/>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70;p45">
              <a:extLst>
                <a:ext uri="{FF2B5EF4-FFF2-40B4-BE49-F238E27FC236}">
                  <a16:creationId xmlns:a16="http://schemas.microsoft.com/office/drawing/2014/main" id="{E4D3D2A4-4A81-DA7A-24E0-F20517E22CB6}"/>
                </a:ext>
              </a:extLst>
            </p:cNvPr>
            <p:cNvSpPr/>
            <p:nvPr/>
          </p:nvSpPr>
          <p:spPr>
            <a:xfrm>
              <a:off x="1034697" y="4282883"/>
              <a:ext cx="53725" cy="22101"/>
            </a:xfrm>
            <a:custGeom>
              <a:avLst/>
              <a:gdLst/>
              <a:ahLst/>
              <a:cxnLst/>
              <a:rect l="l" t="t" r="r" b="b"/>
              <a:pathLst>
                <a:path w="1529" h="629" extrusionOk="0">
                  <a:moveTo>
                    <a:pt x="0" y="1"/>
                  </a:moveTo>
                  <a:lnTo>
                    <a:pt x="0" y="628"/>
                  </a:lnTo>
                  <a:lnTo>
                    <a:pt x="1529" y="628"/>
                  </a:lnTo>
                  <a:lnTo>
                    <a:pt x="1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71;p45">
              <a:extLst>
                <a:ext uri="{FF2B5EF4-FFF2-40B4-BE49-F238E27FC236}">
                  <a16:creationId xmlns:a16="http://schemas.microsoft.com/office/drawing/2014/main" id="{3F8BE8E8-159F-79AA-B225-CF8178C0A77B}"/>
                </a:ext>
              </a:extLst>
            </p:cNvPr>
            <p:cNvSpPr/>
            <p:nvPr/>
          </p:nvSpPr>
          <p:spPr>
            <a:xfrm>
              <a:off x="893372" y="4109933"/>
              <a:ext cx="21750" cy="21645"/>
            </a:xfrm>
            <a:custGeom>
              <a:avLst/>
              <a:gdLst/>
              <a:ahLst/>
              <a:cxnLst/>
              <a:rect l="l" t="t" r="r" b="b"/>
              <a:pathLst>
                <a:path w="619" h="616" extrusionOk="0">
                  <a:moveTo>
                    <a:pt x="309" y="0"/>
                  </a:moveTo>
                  <a:cubicBezTo>
                    <a:pt x="139" y="0"/>
                    <a:pt x="1" y="137"/>
                    <a:pt x="1" y="308"/>
                  </a:cubicBezTo>
                  <a:cubicBezTo>
                    <a:pt x="1" y="479"/>
                    <a:pt x="139" y="616"/>
                    <a:pt x="309" y="616"/>
                  </a:cubicBezTo>
                  <a:cubicBezTo>
                    <a:pt x="480" y="616"/>
                    <a:pt x="618" y="478"/>
                    <a:pt x="618" y="308"/>
                  </a:cubicBezTo>
                  <a:cubicBezTo>
                    <a:pt x="618" y="137"/>
                    <a:pt x="480" y="0"/>
                    <a:pt x="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261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BD806506-7142-9665-6D8D-950096445F29}"/>
            </a:ext>
          </a:extLst>
        </p:cNvPr>
        <p:cNvGrpSpPr/>
        <p:nvPr/>
      </p:nvGrpSpPr>
      <p:grpSpPr>
        <a:xfrm>
          <a:off x="0" y="0"/>
          <a:ext cx="0" cy="0"/>
          <a:chOff x="0" y="0"/>
          <a:chExt cx="0" cy="0"/>
        </a:xfrm>
      </p:grpSpPr>
      <p:sp>
        <p:nvSpPr>
          <p:cNvPr id="244" name="Google Shape;244;p32">
            <a:extLst>
              <a:ext uri="{FF2B5EF4-FFF2-40B4-BE49-F238E27FC236}">
                <a16:creationId xmlns:a16="http://schemas.microsoft.com/office/drawing/2014/main" id="{8F9814BA-F4BF-1D39-1A76-259446A90D05}"/>
              </a:ext>
            </a:extLst>
          </p:cNvPr>
          <p:cNvSpPr txBox="1">
            <a:spLocks noGrp="1"/>
          </p:cNvSpPr>
          <p:nvPr>
            <p:ph type="subTitle" idx="1"/>
          </p:nvPr>
        </p:nvSpPr>
        <p:spPr>
          <a:xfrm>
            <a:off x="3572933" y="1772500"/>
            <a:ext cx="4851067" cy="228296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dirty="0"/>
              <a:t>Remember, this hackathon is about more than just the final outcome — it’s about your journey of learning, experimenting, and growing. Embrace challenges, stay curious, and work together as a team.</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Take ownership of your ideas, think like a problem solver, and most importantly, enjoy the process of creating something meaningful.</a:t>
            </a:r>
          </a:p>
        </p:txBody>
      </p:sp>
      <p:sp>
        <p:nvSpPr>
          <p:cNvPr id="254" name="Google Shape;254;p32">
            <a:extLst>
              <a:ext uri="{FF2B5EF4-FFF2-40B4-BE49-F238E27FC236}">
                <a16:creationId xmlns:a16="http://schemas.microsoft.com/office/drawing/2014/main" id="{1417710E-2A75-11D7-AF80-733EDA2C48E9}"/>
              </a:ext>
            </a:extLst>
          </p:cNvPr>
          <p:cNvSpPr txBox="1">
            <a:spLocks noGrp="1"/>
          </p:cNvSpPr>
          <p:nvPr>
            <p:ph type="title" idx="15"/>
          </p:nvPr>
        </p:nvSpPr>
        <p:spPr>
          <a:xfrm>
            <a:off x="720000" y="397897"/>
            <a:ext cx="7704000" cy="576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YOUR HACKATHON </a:t>
            </a:r>
            <a:r>
              <a:rPr lang="en-US" dirty="0">
                <a:solidFill>
                  <a:schemeClr val="accent1"/>
                </a:solidFill>
              </a:rPr>
              <a:t>JOURNEY</a:t>
            </a:r>
          </a:p>
        </p:txBody>
      </p:sp>
      <p:grpSp>
        <p:nvGrpSpPr>
          <p:cNvPr id="260" name="Google Shape;260;p32">
            <a:extLst>
              <a:ext uri="{FF2B5EF4-FFF2-40B4-BE49-F238E27FC236}">
                <a16:creationId xmlns:a16="http://schemas.microsoft.com/office/drawing/2014/main" id="{817D0D11-D5E8-302E-B5A9-145976F2A5D6}"/>
              </a:ext>
            </a:extLst>
          </p:cNvPr>
          <p:cNvGrpSpPr/>
          <p:nvPr/>
        </p:nvGrpSpPr>
        <p:grpSpPr>
          <a:xfrm rot="-5400000" flipH="1">
            <a:off x="-261913" y="-681704"/>
            <a:ext cx="1182802" cy="2546215"/>
            <a:chOff x="7350442" y="2608992"/>
            <a:chExt cx="777239" cy="1673160"/>
          </a:xfrm>
        </p:grpSpPr>
        <p:sp>
          <p:nvSpPr>
            <p:cNvPr id="261" name="Google Shape;261;p32">
              <a:extLst>
                <a:ext uri="{FF2B5EF4-FFF2-40B4-BE49-F238E27FC236}">
                  <a16:creationId xmlns:a16="http://schemas.microsoft.com/office/drawing/2014/main" id="{5BB480F0-5923-F312-6097-501FCB8E4344}"/>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32">
              <a:extLst>
                <a:ext uri="{FF2B5EF4-FFF2-40B4-BE49-F238E27FC236}">
                  <a16:creationId xmlns:a16="http://schemas.microsoft.com/office/drawing/2014/main" id="{6A78824D-8DAB-A398-C2D1-410681DE1C3D}"/>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32">
              <a:extLst>
                <a:ext uri="{FF2B5EF4-FFF2-40B4-BE49-F238E27FC236}">
                  <a16:creationId xmlns:a16="http://schemas.microsoft.com/office/drawing/2014/main" id="{B90F436B-7AA9-7D1A-3745-7701DB5FF5C6}"/>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32">
              <a:extLst>
                <a:ext uri="{FF2B5EF4-FFF2-40B4-BE49-F238E27FC236}">
                  <a16:creationId xmlns:a16="http://schemas.microsoft.com/office/drawing/2014/main" id="{0EDB501C-D9C8-7430-A778-91A131A135FB}"/>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2">
              <a:extLst>
                <a:ext uri="{FF2B5EF4-FFF2-40B4-BE49-F238E27FC236}">
                  <a16:creationId xmlns:a16="http://schemas.microsoft.com/office/drawing/2014/main" id="{9DA8E888-3E0E-37EF-CC6F-545E379CD4D1}"/>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32">
              <a:extLst>
                <a:ext uri="{FF2B5EF4-FFF2-40B4-BE49-F238E27FC236}">
                  <a16:creationId xmlns:a16="http://schemas.microsoft.com/office/drawing/2014/main" id="{0B571658-247D-382E-50B8-5CE5DB0F566E}"/>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32">
              <a:extLst>
                <a:ext uri="{FF2B5EF4-FFF2-40B4-BE49-F238E27FC236}">
                  <a16:creationId xmlns:a16="http://schemas.microsoft.com/office/drawing/2014/main" id="{036D2232-C8EE-5551-153A-B7A4AF8E90A5}"/>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32">
              <a:extLst>
                <a:ext uri="{FF2B5EF4-FFF2-40B4-BE49-F238E27FC236}">
                  <a16:creationId xmlns:a16="http://schemas.microsoft.com/office/drawing/2014/main" id="{CDC835A5-B9AE-5B96-2050-0CF12ADBB314}"/>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9" name="Google Shape;269;p32">
            <a:extLst>
              <a:ext uri="{FF2B5EF4-FFF2-40B4-BE49-F238E27FC236}">
                <a16:creationId xmlns:a16="http://schemas.microsoft.com/office/drawing/2014/main" id="{558EE4BA-B1F6-092F-76EA-B892C2E7B007}"/>
              </a:ext>
            </a:extLst>
          </p:cNvPr>
          <p:cNvGrpSpPr/>
          <p:nvPr/>
        </p:nvGrpSpPr>
        <p:grpSpPr>
          <a:xfrm rot="5400000">
            <a:off x="8216411" y="-686153"/>
            <a:ext cx="1182802" cy="2555083"/>
            <a:chOff x="7350442" y="2608992"/>
            <a:chExt cx="777239" cy="1673160"/>
          </a:xfrm>
        </p:grpSpPr>
        <p:sp>
          <p:nvSpPr>
            <p:cNvPr id="270" name="Google Shape;270;p32">
              <a:extLst>
                <a:ext uri="{FF2B5EF4-FFF2-40B4-BE49-F238E27FC236}">
                  <a16:creationId xmlns:a16="http://schemas.microsoft.com/office/drawing/2014/main" id="{85C211AC-5AFC-0D43-E6D4-E1D7692BD922}"/>
                </a:ext>
              </a:extLst>
            </p:cNvPr>
            <p:cNvSpPr/>
            <p:nvPr/>
          </p:nvSpPr>
          <p:spPr>
            <a:xfrm>
              <a:off x="7486745" y="2608992"/>
              <a:ext cx="300894" cy="898874"/>
            </a:xfrm>
            <a:custGeom>
              <a:avLst/>
              <a:gdLst/>
              <a:ahLst/>
              <a:cxnLst/>
              <a:rect l="l" t="t" r="r" b="b"/>
              <a:pathLst>
                <a:path w="300894" h="898874" extrusionOk="0">
                  <a:moveTo>
                    <a:pt x="16764" y="858488"/>
                  </a:moveTo>
                  <a:cubicBezTo>
                    <a:pt x="7334" y="860203"/>
                    <a:pt x="0" y="868585"/>
                    <a:pt x="0" y="878491"/>
                  </a:cubicBezTo>
                  <a:cubicBezTo>
                    <a:pt x="0" y="889730"/>
                    <a:pt x="9144" y="898874"/>
                    <a:pt x="20288" y="898874"/>
                  </a:cubicBezTo>
                  <a:cubicBezTo>
                    <a:pt x="31528" y="898874"/>
                    <a:pt x="40672" y="889730"/>
                    <a:pt x="40672" y="878491"/>
                  </a:cubicBezTo>
                  <a:cubicBezTo>
                    <a:pt x="40672" y="868585"/>
                    <a:pt x="33433" y="860203"/>
                    <a:pt x="23908" y="858488"/>
                  </a:cubicBezTo>
                  <a:lnTo>
                    <a:pt x="23908" y="733997"/>
                  </a:lnTo>
                  <a:lnTo>
                    <a:pt x="300895" y="457009"/>
                  </a:lnTo>
                  <a:lnTo>
                    <a:pt x="300895" y="0"/>
                  </a:lnTo>
                  <a:lnTo>
                    <a:pt x="293751" y="0"/>
                  </a:lnTo>
                  <a:lnTo>
                    <a:pt x="293751" y="454057"/>
                  </a:lnTo>
                  <a:lnTo>
                    <a:pt x="16764" y="731044"/>
                  </a:lnTo>
                  <a:lnTo>
                    <a:pt x="16764" y="858488"/>
                  </a:lnTo>
                  <a:close/>
                  <a:moveTo>
                    <a:pt x="33528" y="878491"/>
                  </a:moveTo>
                  <a:cubicBezTo>
                    <a:pt x="33528" y="885825"/>
                    <a:pt x="27622" y="891730"/>
                    <a:pt x="20288" y="891730"/>
                  </a:cubicBezTo>
                  <a:cubicBezTo>
                    <a:pt x="13049" y="891730"/>
                    <a:pt x="7144" y="885825"/>
                    <a:pt x="7144" y="878491"/>
                  </a:cubicBezTo>
                  <a:cubicBezTo>
                    <a:pt x="7144" y="872490"/>
                    <a:pt x="11239" y="867347"/>
                    <a:pt x="16764" y="865918"/>
                  </a:cubicBezTo>
                  <a:cubicBezTo>
                    <a:pt x="17907" y="865537"/>
                    <a:pt x="19050" y="865346"/>
                    <a:pt x="20288" y="865346"/>
                  </a:cubicBezTo>
                  <a:cubicBezTo>
                    <a:pt x="21526" y="865346"/>
                    <a:pt x="22765" y="865537"/>
                    <a:pt x="23908" y="865918"/>
                  </a:cubicBezTo>
                  <a:cubicBezTo>
                    <a:pt x="29527" y="867442"/>
                    <a:pt x="33528" y="872490"/>
                    <a:pt x="33528" y="87849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32">
              <a:extLst>
                <a:ext uri="{FF2B5EF4-FFF2-40B4-BE49-F238E27FC236}">
                  <a16:creationId xmlns:a16="http://schemas.microsoft.com/office/drawing/2014/main" id="{8B4A3C0D-9AF7-6533-C7B4-17DDFC3CA90A}"/>
                </a:ext>
              </a:extLst>
            </p:cNvPr>
            <p:cNvSpPr/>
            <p:nvPr/>
          </p:nvSpPr>
          <p:spPr>
            <a:xfrm>
              <a:off x="7430357" y="3185731"/>
              <a:ext cx="149161" cy="440054"/>
            </a:xfrm>
            <a:custGeom>
              <a:avLst/>
              <a:gdLst/>
              <a:ahLst/>
              <a:cxnLst/>
              <a:rect l="l" t="t" r="r" b="b"/>
              <a:pathLst>
                <a:path w="149161" h="440054" extrusionOk="0">
                  <a:moveTo>
                    <a:pt x="123349" y="30861"/>
                  </a:moveTo>
                  <a:cubicBezTo>
                    <a:pt x="125921" y="32575"/>
                    <a:pt x="129064" y="33528"/>
                    <a:pt x="132397" y="33528"/>
                  </a:cubicBezTo>
                  <a:cubicBezTo>
                    <a:pt x="141637" y="33528"/>
                    <a:pt x="149162" y="26003"/>
                    <a:pt x="149162" y="16764"/>
                  </a:cubicBezTo>
                  <a:cubicBezTo>
                    <a:pt x="149162" y="7525"/>
                    <a:pt x="141637" y="0"/>
                    <a:pt x="132397" y="0"/>
                  </a:cubicBezTo>
                  <a:cubicBezTo>
                    <a:pt x="123158" y="0"/>
                    <a:pt x="115634" y="7525"/>
                    <a:pt x="115634" y="16764"/>
                  </a:cubicBezTo>
                  <a:cubicBezTo>
                    <a:pt x="115634" y="20098"/>
                    <a:pt x="116586" y="23146"/>
                    <a:pt x="118301" y="25813"/>
                  </a:cubicBezTo>
                  <a:lnTo>
                    <a:pt x="16764" y="127349"/>
                  </a:lnTo>
                  <a:lnTo>
                    <a:pt x="16764" y="399669"/>
                  </a:lnTo>
                  <a:cubicBezTo>
                    <a:pt x="7334" y="401384"/>
                    <a:pt x="0" y="409765"/>
                    <a:pt x="0" y="419671"/>
                  </a:cubicBezTo>
                  <a:cubicBezTo>
                    <a:pt x="0" y="430911"/>
                    <a:pt x="9144" y="440055"/>
                    <a:pt x="20288" y="440055"/>
                  </a:cubicBezTo>
                  <a:cubicBezTo>
                    <a:pt x="31528" y="440055"/>
                    <a:pt x="40672" y="430911"/>
                    <a:pt x="40672" y="419671"/>
                  </a:cubicBezTo>
                  <a:cubicBezTo>
                    <a:pt x="40672" y="409765"/>
                    <a:pt x="33433" y="401384"/>
                    <a:pt x="23908" y="399669"/>
                  </a:cubicBezTo>
                  <a:lnTo>
                    <a:pt x="23908" y="130302"/>
                  </a:lnTo>
                  <a:lnTo>
                    <a:pt x="123349" y="30861"/>
                  </a:lnTo>
                  <a:close/>
                  <a:moveTo>
                    <a:pt x="33623" y="419671"/>
                  </a:moveTo>
                  <a:cubicBezTo>
                    <a:pt x="33623" y="427006"/>
                    <a:pt x="27718" y="432911"/>
                    <a:pt x="20384" y="432911"/>
                  </a:cubicBezTo>
                  <a:cubicBezTo>
                    <a:pt x="13145" y="432911"/>
                    <a:pt x="7239" y="427006"/>
                    <a:pt x="7239" y="419671"/>
                  </a:cubicBezTo>
                  <a:cubicBezTo>
                    <a:pt x="7239" y="413671"/>
                    <a:pt x="11335" y="408527"/>
                    <a:pt x="16859" y="407098"/>
                  </a:cubicBezTo>
                  <a:cubicBezTo>
                    <a:pt x="18002" y="406717"/>
                    <a:pt x="19145" y="406527"/>
                    <a:pt x="20384" y="406527"/>
                  </a:cubicBezTo>
                  <a:cubicBezTo>
                    <a:pt x="21622" y="406527"/>
                    <a:pt x="22860" y="406717"/>
                    <a:pt x="24003" y="407098"/>
                  </a:cubicBezTo>
                  <a:cubicBezTo>
                    <a:pt x="29623" y="408622"/>
                    <a:pt x="33623" y="413671"/>
                    <a:pt x="33623" y="419671"/>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2">
              <a:extLst>
                <a:ext uri="{FF2B5EF4-FFF2-40B4-BE49-F238E27FC236}">
                  <a16:creationId xmlns:a16="http://schemas.microsoft.com/office/drawing/2014/main" id="{3061FA64-FF7F-6E9C-92B7-3B4FCA6AA235}"/>
                </a:ext>
              </a:extLst>
            </p:cNvPr>
            <p:cNvSpPr/>
            <p:nvPr/>
          </p:nvSpPr>
          <p:spPr>
            <a:xfrm>
              <a:off x="7350442" y="2713767"/>
              <a:ext cx="389000" cy="777335"/>
            </a:xfrm>
            <a:custGeom>
              <a:avLst/>
              <a:gdLst/>
              <a:ahLst/>
              <a:cxnLst/>
              <a:rect l="l" t="t" r="r" b="b"/>
              <a:pathLst>
                <a:path w="389000" h="777335" extrusionOk="0">
                  <a:moveTo>
                    <a:pt x="297466" y="400812"/>
                  </a:moveTo>
                  <a:lnTo>
                    <a:pt x="188976" y="400812"/>
                  </a:lnTo>
                  <a:lnTo>
                    <a:pt x="16669" y="573024"/>
                  </a:lnTo>
                  <a:lnTo>
                    <a:pt x="16669" y="736949"/>
                  </a:lnTo>
                  <a:cubicBezTo>
                    <a:pt x="7144" y="738664"/>
                    <a:pt x="0" y="747046"/>
                    <a:pt x="0" y="757047"/>
                  </a:cubicBezTo>
                  <a:cubicBezTo>
                    <a:pt x="0" y="768191"/>
                    <a:pt x="9049" y="777335"/>
                    <a:pt x="20288" y="777335"/>
                  </a:cubicBezTo>
                  <a:cubicBezTo>
                    <a:pt x="31432" y="777335"/>
                    <a:pt x="40576" y="768191"/>
                    <a:pt x="40576" y="757047"/>
                  </a:cubicBezTo>
                  <a:cubicBezTo>
                    <a:pt x="40576" y="747046"/>
                    <a:pt x="33242" y="738664"/>
                    <a:pt x="23813" y="736949"/>
                  </a:cubicBezTo>
                  <a:lnTo>
                    <a:pt x="23813" y="575977"/>
                  </a:lnTo>
                  <a:lnTo>
                    <a:pt x="191929" y="407956"/>
                  </a:lnTo>
                  <a:lnTo>
                    <a:pt x="300418" y="407956"/>
                  </a:lnTo>
                  <a:lnTo>
                    <a:pt x="372237" y="336042"/>
                  </a:lnTo>
                  <a:lnTo>
                    <a:pt x="372237" y="40291"/>
                  </a:lnTo>
                  <a:cubicBezTo>
                    <a:pt x="381667" y="38576"/>
                    <a:pt x="389001" y="30289"/>
                    <a:pt x="389001" y="20288"/>
                  </a:cubicBezTo>
                  <a:cubicBezTo>
                    <a:pt x="389001" y="9049"/>
                    <a:pt x="379857" y="0"/>
                    <a:pt x="368713" y="0"/>
                  </a:cubicBezTo>
                  <a:cubicBezTo>
                    <a:pt x="357473" y="0"/>
                    <a:pt x="348329" y="9049"/>
                    <a:pt x="348329" y="20288"/>
                  </a:cubicBezTo>
                  <a:cubicBezTo>
                    <a:pt x="348329" y="30289"/>
                    <a:pt x="355568" y="38576"/>
                    <a:pt x="365093" y="40291"/>
                  </a:cubicBezTo>
                  <a:lnTo>
                    <a:pt x="365093" y="333089"/>
                  </a:lnTo>
                  <a:lnTo>
                    <a:pt x="297466" y="400812"/>
                  </a:lnTo>
                  <a:close/>
                  <a:moveTo>
                    <a:pt x="33433" y="757047"/>
                  </a:moveTo>
                  <a:cubicBezTo>
                    <a:pt x="33433" y="764286"/>
                    <a:pt x="27527" y="770192"/>
                    <a:pt x="20288" y="770192"/>
                  </a:cubicBezTo>
                  <a:cubicBezTo>
                    <a:pt x="13049" y="770192"/>
                    <a:pt x="7144" y="764286"/>
                    <a:pt x="7144" y="757047"/>
                  </a:cubicBezTo>
                  <a:cubicBezTo>
                    <a:pt x="7144" y="750951"/>
                    <a:pt x="11144" y="745903"/>
                    <a:pt x="16669" y="744379"/>
                  </a:cubicBezTo>
                  <a:cubicBezTo>
                    <a:pt x="17812" y="743998"/>
                    <a:pt x="19050" y="743807"/>
                    <a:pt x="20288" y="743807"/>
                  </a:cubicBezTo>
                  <a:cubicBezTo>
                    <a:pt x="21526" y="743807"/>
                    <a:pt x="22669" y="743998"/>
                    <a:pt x="23813" y="744379"/>
                  </a:cubicBezTo>
                  <a:cubicBezTo>
                    <a:pt x="29337" y="745808"/>
                    <a:pt x="33433" y="750951"/>
                    <a:pt x="33433" y="757047"/>
                  </a:cubicBezTo>
                  <a:close/>
                  <a:moveTo>
                    <a:pt x="355473" y="20288"/>
                  </a:moveTo>
                  <a:cubicBezTo>
                    <a:pt x="355473" y="13049"/>
                    <a:pt x="361379" y="7144"/>
                    <a:pt x="368713" y="7144"/>
                  </a:cubicBezTo>
                  <a:cubicBezTo>
                    <a:pt x="375952" y="7144"/>
                    <a:pt x="381857" y="13049"/>
                    <a:pt x="381857" y="20288"/>
                  </a:cubicBezTo>
                  <a:cubicBezTo>
                    <a:pt x="381857" y="26289"/>
                    <a:pt x="377761" y="31432"/>
                    <a:pt x="372237" y="32861"/>
                  </a:cubicBezTo>
                  <a:cubicBezTo>
                    <a:pt x="371094" y="33242"/>
                    <a:pt x="369951" y="33433"/>
                    <a:pt x="368713" y="33433"/>
                  </a:cubicBezTo>
                  <a:cubicBezTo>
                    <a:pt x="367474" y="33433"/>
                    <a:pt x="366236" y="33242"/>
                    <a:pt x="365093" y="32861"/>
                  </a:cubicBezTo>
                  <a:cubicBezTo>
                    <a:pt x="359473" y="31337"/>
                    <a:pt x="355473" y="26289"/>
                    <a:pt x="355473"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2">
              <a:extLst>
                <a:ext uri="{FF2B5EF4-FFF2-40B4-BE49-F238E27FC236}">
                  <a16:creationId xmlns:a16="http://schemas.microsoft.com/office/drawing/2014/main" id="{3D08521F-ACE3-CF58-35D9-149F513402FB}"/>
                </a:ext>
              </a:extLst>
            </p:cNvPr>
            <p:cNvSpPr/>
            <p:nvPr/>
          </p:nvSpPr>
          <p:spPr>
            <a:xfrm>
              <a:off x="7860696" y="2608992"/>
              <a:ext cx="266985" cy="1341405"/>
            </a:xfrm>
            <a:custGeom>
              <a:avLst/>
              <a:gdLst/>
              <a:ahLst/>
              <a:cxnLst/>
              <a:rect l="l" t="t" r="r" b="b"/>
              <a:pathLst>
                <a:path w="266985" h="1341405" extrusionOk="0">
                  <a:moveTo>
                    <a:pt x="266986" y="744569"/>
                  </a:moveTo>
                  <a:lnTo>
                    <a:pt x="266986" y="0"/>
                  </a:lnTo>
                  <a:lnTo>
                    <a:pt x="259842" y="0"/>
                  </a:lnTo>
                  <a:lnTo>
                    <a:pt x="259842" y="741617"/>
                  </a:lnTo>
                  <a:lnTo>
                    <a:pt x="13145" y="988314"/>
                  </a:lnTo>
                  <a:lnTo>
                    <a:pt x="13145" y="1308259"/>
                  </a:lnTo>
                  <a:cubicBezTo>
                    <a:pt x="5620" y="1309878"/>
                    <a:pt x="0" y="1316546"/>
                    <a:pt x="0" y="1324642"/>
                  </a:cubicBezTo>
                  <a:cubicBezTo>
                    <a:pt x="0" y="1333881"/>
                    <a:pt x="7525" y="1341406"/>
                    <a:pt x="16764" y="1341406"/>
                  </a:cubicBezTo>
                  <a:cubicBezTo>
                    <a:pt x="26003" y="1341406"/>
                    <a:pt x="33528" y="1333881"/>
                    <a:pt x="33528" y="1324642"/>
                  </a:cubicBezTo>
                  <a:cubicBezTo>
                    <a:pt x="33528" y="1316641"/>
                    <a:pt x="27908" y="1309973"/>
                    <a:pt x="20384" y="1308259"/>
                  </a:cubicBezTo>
                  <a:lnTo>
                    <a:pt x="20384" y="991267"/>
                  </a:lnTo>
                  <a:lnTo>
                    <a:pt x="266986" y="744569"/>
                  </a:ln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2">
              <a:extLst>
                <a:ext uri="{FF2B5EF4-FFF2-40B4-BE49-F238E27FC236}">
                  <a16:creationId xmlns:a16="http://schemas.microsoft.com/office/drawing/2014/main" id="{545AEBF2-60FD-3A9A-B476-79C9EB3E1A63}"/>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32">
              <a:extLst>
                <a:ext uri="{FF2B5EF4-FFF2-40B4-BE49-F238E27FC236}">
                  <a16:creationId xmlns:a16="http://schemas.microsoft.com/office/drawing/2014/main" id="{62A2AD11-A304-E538-78BB-DE7FD40D8BE8}"/>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32">
              <a:extLst>
                <a:ext uri="{FF2B5EF4-FFF2-40B4-BE49-F238E27FC236}">
                  <a16:creationId xmlns:a16="http://schemas.microsoft.com/office/drawing/2014/main" id="{59CEF528-A417-B558-8F90-AF56DFBA381B}"/>
                </a:ext>
              </a:extLst>
            </p:cNvPr>
            <p:cNvSpPr/>
            <p:nvPr/>
          </p:nvSpPr>
          <p:spPr>
            <a:xfrm>
              <a:off x="7350442" y="3539870"/>
              <a:ext cx="240982" cy="701039"/>
            </a:xfrm>
            <a:custGeom>
              <a:avLst/>
              <a:gdLst/>
              <a:ahLst/>
              <a:cxnLst/>
              <a:rect l="l" t="t" r="r" b="b"/>
              <a:pathLst>
                <a:path w="240982" h="701039" extrusionOk="0">
                  <a:moveTo>
                    <a:pt x="227838" y="667893"/>
                  </a:moveTo>
                  <a:lnTo>
                    <a:pt x="227838" y="410146"/>
                  </a:lnTo>
                  <a:lnTo>
                    <a:pt x="160210" y="342519"/>
                  </a:lnTo>
                  <a:lnTo>
                    <a:pt x="160210" y="214503"/>
                  </a:lnTo>
                  <a:cubicBezTo>
                    <a:pt x="169545" y="212693"/>
                    <a:pt x="176689" y="204407"/>
                    <a:pt x="176689" y="194596"/>
                  </a:cubicBezTo>
                  <a:cubicBezTo>
                    <a:pt x="176689" y="183356"/>
                    <a:pt x="167545" y="174308"/>
                    <a:pt x="156400" y="174308"/>
                  </a:cubicBezTo>
                  <a:cubicBezTo>
                    <a:pt x="145161" y="174308"/>
                    <a:pt x="136017" y="183356"/>
                    <a:pt x="136017" y="194596"/>
                  </a:cubicBezTo>
                  <a:cubicBezTo>
                    <a:pt x="136017" y="204597"/>
                    <a:pt x="143446" y="212979"/>
                    <a:pt x="153067" y="214598"/>
                  </a:cubicBezTo>
                  <a:lnTo>
                    <a:pt x="153067" y="345472"/>
                  </a:lnTo>
                  <a:lnTo>
                    <a:pt x="220694" y="413099"/>
                  </a:lnTo>
                  <a:lnTo>
                    <a:pt x="220694" y="493681"/>
                  </a:lnTo>
                  <a:lnTo>
                    <a:pt x="103441" y="376428"/>
                  </a:lnTo>
                  <a:lnTo>
                    <a:pt x="103441" y="216122"/>
                  </a:lnTo>
                  <a:lnTo>
                    <a:pt x="23813" y="136493"/>
                  </a:lnTo>
                  <a:lnTo>
                    <a:pt x="23813" y="40291"/>
                  </a:lnTo>
                  <a:cubicBezTo>
                    <a:pt x="33242" y="38576"/>
                    <a:pt x="40576" y="30290"/>
                    <a:pt x="40576" y="20288"/>
                  </a:cubicBezTo>
                  <a:cubicBezTo>
                    <a:pt x="40576" y="9144"/>
                    <a:pt x="31432" y="0"/>
                    <a:pt x="20288" y="0"/>
                  </a:cubicBezTo>
                  <a:cubicBezTo>
                    <a:pt x="9049" y="0"/>
                    <a:pt x="0" y="9144"/>
                    <a:pt x="0" y="20288"/>
                  </a:cubicBezTo>
                  <a:cubicBezTo>
                    <a:pt x="0" y="30290"/>
                    <a:pt x="7144" y="38576"/>
                    <a:pt x="16669" y="40291"/>
                  </a:cubicBezTo>
                  <a:lnTo>
                    <a:pt x="16669" y="139446"/>
                  </a:lnTo>
                  <a:lnTo>
                    <a:pt x="96298" y="219075"/>
                  </a:lnTo>
                  <a:lnTo>
                    <a:pt x="96298" y="379381"/>
                  </a:lnTo>
                  <a:lnTo>
                    <a:pt x="220694" y="503777"/>
                  </a:lnTo>
                  <a:lnTo>
                    <a:pt x="220694" y="667893"/>
                  </a:lnTo>
                  <a:cubicBezTo>
                    <a:pt x="213169" y="669512"/>
                    <a:pt x="207454" y="676180"/>
                    <a:pt x="207454" y="684276"/>
                  </a:cubicBezTo>
                  <a:cubicBezTo>
                    <a:pt x="207454" y="693515"/>
                    <a:pt x="214979" y="701040"/>
                    <a:pt x="224218" y="701040"/>
                  </a:cubicBezTo>
                  <a:cubicBezTo>
                    <a:pt x="233458" y="701040"/>
                    <a:pt x="240982" y="693515"/>
                    <a:pt x="240982" y="684276"/>
                  </a:cubicBezTo>
                  <a:cubicBezTo>
                    <a:pt x="240887" y="676275"/>
                    <a:pt x="235267" y="669608"/>
                    <a:pt x="227838" y="667893"/>
                  </a:cubicBezTo>
                  <a:close/>
                  <a:moveTo>
                    <a:pt x="143161" y="194596"/>
                  </a:moveTo>
                  <a:cubicBezTo>
                    <a:pt x="143161" y="187357"/>
                    <a:pt x="149066" y="181451"/>
                    <a:pt x="156400" y="181451"/>
                  </a:cubicBezTo>
                  <a:cubicBezTo>
                    <a:pt x="163639" y="181451"/>
                    <a:pt x="169545" y="187357"/>
                    <a:pt x="169545" y="194596"/>
                  </a:cubicBezTo>
                  <a:cubicBezTo>
                    <a:pt x="169545" y="200501"/>
                    <a:pt x="165640" y="205550"/>
                    <a:pt x="160210" y="207074"/>
                  </a:cubicBezTo>
                  <a:cubicBezTo>
                    <a:pt x="158972" y="207550"/>
                    <a:pt x="157734" y="207740"/>
                    <a:pt x="156400" y="207740"/>
                  </a:cubicBezTo>
                  <a:cubicBezTo>
                    <a:pt x="155257" y="207740"/>
                    <a:pt x="154114" y="207550"/>
                    <a:pt x="153067" y="207264"/>
                  </a:cubicBezTo>
                  <a:cubicBezTo>
                    <a:pt x="147352" y="205835"/>
                    <a:pt x="143161" y="200692"/>
                    <a:pt x="143161" y="194596"/>
                  </a:cubicBezTo>
                  <a:close/>
                  <a:moveTo>
                    <a:pt x="7144" y="20288"/>
                  </a:moveTo>
                  <a:cubicBezTo>
                    <a:pt x="7144" y="13049"/>
                    <a:pt x="13049" y="7144"/>
                    <a:pt x="20288" y="7144"/>
                  </a:cubicBezTo>
                  <a:cubicBezTo>
                    <a:pt x="27527" y="7144"/>
                    <a:pt x="33433" y="13049"/>
                    <a:pt x="33433" y="20288"/>
                  </a:cubicBezTo>
                  <a:cubicBezTo>
                    <a:pt x="33433" y="26289"/>
                    <a:pt x="29337" y="31433"/>
                    <a:pt x="23813" y="32861"/>
                  </a:cubicBezTo>
                  <a:cubicBezTo>
                    <a:pt x="22669" y="33242"/>
                    <a:pt x="21526" y="33433"/>
                    <a:pt x="20288" y="33433"/>
                  </a:cubicBezTo>
                  <a:cubicBezTo>
                    <a:pt x="19050" y="33433"/>
                    <a:pt x="17812" y="33242"/>
                    <a:pt x="16669" y="32861"/>
                  </a:cubicBezTo>
                  <a:cubicBezTo>
                    <a:pt x="11144" y="31337"/>
                    <a:pt x="7144" y="26289"/>
                    <a:pt x="7144" y="202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32">
              <a:extLst>
                <a:ext uri="{FF2B5EF4-FFF2-40B4-BE49-F238E27FC236}">
                  <a16:creationId xmlns:a16="http://schemas.microsoft.com/office/drawing/2014/main" id="{03FBFFC7-03F7-B7FA-0E32-C6740859EB27}"/>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973BF81C-E8EE-CF82-BF91-8CA529F54836}"/>
              </a:ext>
            </a:extLst>
          </p:cNvPr>
          <p:cNvPicPr>
            <a:picLocks noChangeAspect="1"/>
          </p:cNvPicPr>
          <p:nvPr/>
        </p:nvPicPr>
        <p:blipFill>
          <a:blip r:embed="rId3"/>
          <a:stretch>
            <a:fillRect/>
          </a:stretch>
        </p:blipFill>
        <p:spPr>
          <a:xfrm>
            <a:off x="472990" y="1285875"/>
            <a:ext cx="3256212" cy="3256212"/>
          </a:xfrm>
          <a:prstGeom prst="rect">
            <a:avLst/>
          </a:prstGeom>
        </p:spPr>
      </p:pic>
    </p:spTree>
    <p:extLst>
      <p:ext uri="{BB962C8B-B14F-4D97-AF65-F5344CB8AC3E}">
        <p14:creationId xmlns:p14="http://schemas.microsoft.com/office/powerpoint/2010/main" val="1201732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370" name="Google Shape;370;p36"/>
          <p:cNvGrpSpPr/>
          <p:nvPr/>
        </p:nvGrpSpPr>
        <p:grpSpPr>
          <a:xfrm rot="5400000">
            <a:off x="7108523" y="-949574"/>
            <a:ext cx="959680" cy="3741186"/>
            <a:chOff x="7557897" y="2608992"/>
            <a:chExt cx="429195" cy="1673160"/>
          </a:xfrm>
        </p:grpSpPr>
        <p:sp>
          <p:nvSpPr>
            <p:cNvPr id="371" name="Google Shape;371;p36"/>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p:cNvSpPr txBox="1">
            <a:spLocks noGrp="1"/>
          </p:cNvSpPr>
          <p:nvPr>
            <p:ph type="title" idx="6"/>
          </p:nvPr>
        </p:nvSpPr>
        <p:spPr>
          <a:xfrm>
            <a:off x="587920" y="441179"/>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COMPONENTS &amp; </a:t>
            </a:r>
            <a:r>
              <a:rPr lang="en" sz="3200" dirty="0">
                <a:solidFill>
                  <a:schemeClr val="accent1"/>
                </a:solidFill>
              </a:rPr>
              <a:t>KIT</a:t>
            </a:r>
            <a:endParaRPr sz="3200" dirty="0">
              <a:solidFill>
                <a:schemeClr val="accent1"/>
              </a:solidFill>
            </a:endParaRPr>
          </a:p>
        </p:txBody>
      </p:sp>
      <p:sp>
        <p:nvSpPr>
          <p:cNvPr id="16" name="Google Shape;361;p35">
            <a:extLst>
              <a:ext uri="{FF2B5EF4-FFF2-40B4-BE49-F238E27FC236}">
                <a16:creationId xmlns:a16="http://schemas.microsoft.com/office/drawing/2014/main" id="{911862A8-18F0-30A8-19CF-951C7007D94A}"/>
              </a:ext>
            </a:extLst>
          </p:cNvPr>
          <p:cNvSpPr txBox="1">
            <a:spLocks/>
          </p:cNvSpPr>
          <p:nvPr/>
        </p:nvSpPr>
        <p:spPr>
          <a:xfrm>
            <a:off x="1060193" y="1411054"/>
            <a:ext cx="2798746" cy="50240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dirty="0"/>
              <a:t>#OPTION 1 –</a:t>
            </a:r>
          </a:p>
          <a:p>
            <a:pPr marL="0" indent="0" algn="ctr"/>
            <a:r>
              <a:rPr lang="en-US" dirty="0"/>
              <a:t> Micro:bit + External Components</a:t>
            </a:r>
          </a:p>
          <a:p>
            <a:pPr marL="0" indent="0" algn="ctr"/>
            <a:endParaRPr lang="en-US" dirty="0"/>
          </a:p>
        </p:txBody>
      </p:sp>
      <p:sp>
        <p:nvSpPr>
          <p:cNvPr id="2" name="Google Shape;361;p35">
            <a:extLst>
              <a:ext uri="{FF2B5EF4-FFF2-40B4-BE49-F238E27FC236}">
                <a16:creationId xmlns:a16="http://schemas.microsoft.com/office/drawing/2014/main" id="{3EA2158B-DBEA-1C3E-F3F2-11BDED051B12}"/>
              </a:ext>
            </a:extLst>
          </p:cNvPr>
          <p:cNvSpPr txBox="1">
            <a:spLocks/>
          </p:cNvSpPr>
          <p:nvPr/>
        </p:nvSpPr>
        <p:spPr>
          <a:xfrm>
            <a:off x="5325069" y="1411054"/>
            <a:ext cx="2798746" cy="50240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dirty="0"/>
              <a:t>#OPTION 2 –</a:t>
            </a:r>
          </a:p>
          <a:p>
            <a:pPr marL="0" indent="0" algn="ctr"/>
            <a:r>
              <a:rPr lang="en-US" dirty="0"/>
              <a:t>Unihiker + External Components</a:t>
            </a:r>
          </a:p>
        </p:txBody>
      </p:sp>
      <p:pic>
        <p:nvPicPr>
          <p:cNvPr id="4" name="Picture 3">
            <a:extLst>
              <a:ext uri="{FF2B5EF4-FFF2-40B4-BE49-F238E27FC236}">
                <a16:creationId xmlns:a16="http://schemas.microsoft.com/office/drawing/2014/main" id="{D0DB9B0F-CBEB-8E00-E0EB-4B957F26D57E}"/>
              </a:ext>
            </a:extLst>
          </p:cNvPr>
          <p:cNvPicPr>
            <a:picLocks noChangeAspect="1"/>
          </p:cNvPicPr>
          <p:nvPr/>
        </p:nvPicPr>
        <p:blipFill>
          <a:blip r:embed="rId3"/>
          <a:stretch>
            <a:fillRect/>
          </a:stretch>
        </p:blipFill>
        <p:spPr>
          <a:xfrm>
            <a:off x="347133" y="2039324"/>
            <a:ext cx="4224867" cy="2251820"/>
          </a:xfrm>
          <a:prstGeom prst="rect">
            <a:avLst/>
          </a:prstGeom>
        </p:spPr>
      </p:pic>
      <p:pic>
        <p:nvPicPr>
          <p:cNvPr id="6" name="Picture 5">
            <a:extLst>
              <a:ext uri="{FF2B5EF4-FFF2-40B4-BE49-F238E27FC236}">
                <a16:creationId xmlns:a16="http://schemas.microsoft.com/office/drawing/2014/main" id="{72F54175-0D8F-F907-E21B-25F403CDF977}"/>
              </a:ext>
            </a:extLst>
          </p:cNvPr>
          <p:cNvPicPr>
            <a:picLocks noChangeAspect="1"/>
          </p:cNvPicPr>
          <p:nvPr/>
        </p:nvPicPr>
        <p:blipFill>
          <a:blip r:embed="rId4"/>
          <a:stretch>
            <a:fillRect/>
          </a:stretch>
        </p:blipFill>
        <p:spPr>
          <a:xfrm>
            <a:off x="4603542" y="1971588"/>
            <a:ext cx="4241800" cy="2260845"/>
          </a:xfrm>
          <a:prstGeom prst="rect">
            <a:avLst/>
          </a:prstGeom>
        </p:spPr>
      </p:pic>
      <p:sp>
        <p:nvSpPr>
          <p:cNvPr id="7" name="Google Shape;361;p35">
            <a:extLst>
              <a:ext uri="{FF2B5EF4-FFF2-40B4-BE49-F238E27FC236}">
                <a16:creationId xmlns:a16="http://schemas.microsoft.com/office/drawing/2014/main" id="{73262422-4F3F-38E8-947C-0292CDFC0623}"/>
              </a:ext>
            </a:extLst>
          </p:cNvPr>
          <p:cNvSpPr txBox="1">
            <a:spLocks/>
          </p:cNvSpPr>
          <p:nvPr/>
        </p:nvSpPr>
        <p:spPr>
          <a:xfrm>
            <a:off x="972728" y="4409790"/>
            <a:ext cx="7198545" cy="50240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000" dirty="0"/>
              <a:t>Note: </a:t>
            </a:r>
            <a:r>
              <a:rPr lang="en-US" sz="1000" b="1" dirty="0"/>
              <a:t>only the Unihiker kit will be provided (Unihiker K10 + Servo motor + Ultrasonic sensor)</a:t>
            </a:r>
          </a:p>
          <a:p>
            <a:pPr marL="0" indent="0" algn="ctr"/>
            <a:r>
              <a:rPr lang="en-US" sz="1000" dirty="0"/>
              <a:t>The comparison between two controllers can be found on the website. Students are advised to ideate their possible solution and features needed first, then to determine which microcontroller would be more suitable for their project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110A44C9-8B28-3890-50B1-86055D65A9C1}"/>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276E7B74-26DE-567D-728A-44DE8D5B2386}"/>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752CFEB6-C963-6361-8FE7-5BF57172DED6}"/>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7BE5BF5C-7A10-5C14-5EA4-7331D91CDD96}"/>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DA3E9B7F-AEC6-5EC1-62A2-2B515766FC43}"/>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C757B483-744A-18D3-B3BF-57AC50031E60}"/>
              </a:ext>
            </a:extLst>
          </p:cNvPr>
          <p:cNvSpPr txBox="1">
            <a:spLocks noGrp="1"/>
          </p:cNvSpPr>
          <p:nvPr>
            <p:ph type="title" idx="6"/>
          </p:nvPr>
        </p:nvSpPr>
        <p:spPr>
          <a:xfrm>
            <a:off x="587920" y="55971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INTRODUCTION TO COMPONENT</a:t>
            </a:r>
            <a:br>
              <a:rPr lang="en" sz="3200" dirty="0"/>
            </a:br>
            <a:r>
              <a:rPr lang="en" sz="3200" dirty="0">
                <a:solidFill>
                  <a:schemeClr val="accent1"/>
                </a:solidFill>
              </a:rPr>
              <a:t>UNIHIKER K10</a:t>
            </a:r>
            <a:endParaRPr sz="3200" dirty="0">
              <a:solidFill>
                <a:schemeClr val="accent1"/>
              </a:solidFill>
            </a:endParaRPr>
          </a:p>
        </p:txBody>
      </p:sp>
      <p:pic>
        <p:nvPicPr>
          <p:cNvPr id="15" name="Picture 14">
            <a:extLst>
              <a:ext uri="{FF2B5EF4-FFF2-40B4-BE49-F238E27FC236}">
                <a16:creationId xmlns:a16="http://schemas.microsoft.com/office/drawing/2014/main" id="{7810BC3A-8074-56FE-A829-05AFED230A6F}"/>
              </a:ext>
            </a:extLst>
          </p:cNvPr>
          <p:cNvPicPr>
            <a:picLocks noChangeAspect="1"/>
          </p:cNvPicPr>
          <p:nvPr/>
        </p:nvPicPr>
        <p:blipFill>
          <a:blip r:embed="rId3"/>
          <a:stretch>
            <a:fillRect/>
          </a:stretch>
        </p:blipFill>
        <p:spPr>
          <a:xfrm>
            <a:off x="5717770" y="1630993"/>
            <a:ext cx="3175018" cy="3131820"/>
          </a:xfrm>
          <a:prstGeom prst="rect">
            <a:avLst/>
          </a:prstGeom>
        </p:spPr>
      </p:pic>
      <p:sp>
        <p:nvSpPr>
          <p:cNvPr id="16" name="Google Shape;361;p35">
            <a:extLst>
              <a:ext uri="{FF2B5EF4-FFF2-40B4-BE49-F238E27FC236}">
                <a16:creationId xmlns:a16="http://schemas.microsoft.com/office/drawing/2014/main" id="{233A34DE-0E37-BDB6-6DE0-99DE8ED0CEB8}"/>
              </a:ext>
            </a:extLst>
          </p:cNvPr>
          <p:cNvSpPr txBox="1">
            <a:spLocks/>
          </p:cNvSpPr>
          <p:nvPr/>
        </p:nvSpPr>
        <p:spPr>
          <a:xfrm>
            <a:off x="587921" y="1902124"/>
            <a:ext cx="4695280" cy="25027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UNIHIKER K10 is an all-in-one development board designed for learning programming, IoT, and AI. </a:t>
            </a:r>
          </a:p>
          <a:p>
            <a:pPr marL="0" indent="0" algn="just"/>
            <a:endParaRPr lang="en-US" dirty="0"/>
          </a:p>
          <a:p>
            <a:pPr marL="0" indent="0" algn="just"/>
            <a:r>
              <a:rPr lang="en-US" dirty="0"/>
              <a:t>It features a built-in LCD screen, Wi-Fi and Bluetooth, camera, microphone, speaker, RGB indicator, and multiple sensors with expansion options. </a:t>
            </a:r>
          </a:p>
          <a:p>
            <a:pPr marL="0" indent="0" algn="just"/>
            <a:endParaRPr lang="en-US" dirty="0"/>
          </a:p>
          <a:p>
            <a:pPr marL="0" indent="0" algn="just"/>
            <a:r>
              <a:rPr lang="en-US" dirty="0"/>
              <a:t>With its highly integrated components, users can easily create IoT and AI projects such as face recognition, voice recognition, and speech synthesis without needing additional devices.</a:t>
            </a:r>
          </a:p>
        </p:txBody>
      </p:sp>
    </p:spTree>
    <p:extLst>
      <p:ext uri="{BB962C8B-B14F-4D97-AF65-F5344CB8AC3E}">
        <p14:creationId xmlns:p14="http://schemas.microsoft.com/office/powerpoint/2010/main" val="81820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7">
          <a:extLst>
            <a:ext uri="{FF2B5EF4-FFF2-40B4-BE49-F238E27FC236}">
              <a16:creationId xmlns:a16="http://schemas.microsoft.com/office/drawing/2014/main" id="{5D54B2FD-73AD-C1A8-0031-5FD6D304C461}"/>
            </a:ext>
          </a:extLst>
        </p:cNvPr>
        <p:cNvGrpSpPr/>
        <p:nvPr/>
      </p:nvGrpSpPr>
      <p:grpSpPr>
        <a:xfrm>
          <a:off x="0" y="0"/>
          <a:ext cx="0" cy="0"/>
          <a:chOff x="0" y="0"/>
          <a:chExt cx="0" cy="0"/>
        </a:xfrm>
      </p:grpSpPr>
      <p:sp>
        <p:nvSpPr>
          <p:cNvPr id="518" name="Google Shape;518;p38">
            <a:extLst>
              <a:ext uri="{FF2B5EF4-FFF2-40B4-BE49-F238E27FC236}">
                <a16:creationId xmlns:a16="http://schemas.microsoft.com/office/drawing/2014/main" id="{856761F4-2C1C-E087-D4E5-6DE6B1D39927}"/>
              </a:ext>
            </a:extLst>
          </p:cNvPr>
          <p:cNvSpPr/>
          <p:nvPr/>
        </p:nvSpPr>
        <p:spPr>
          <a:xfrm>
            <a:off x="6366850" y="0"/>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a:extLst>
              <a:ext uri="{FF2B5EF4-FFF2-40B4-BE49-F238E27FC236}">
                <a16:creationId xmlns:a16="http://schemas.microsoft.com/office/drawing/2014/main" id="{06FCB120-C48D-E292-673D-75463406D835}"/>
              </a:ext>
            </a:extLst>
          </p:cNvPr>
          <p:cNvSpPr/>
          <p:nvPr/>
        </p:nvSpPr>
        <p:spPr>
          <a:xfrm rot="10800000">
            <a:off x="-1465862" y="161225"/>
            <a:ext cx="4358174" cy="4821045"/>
          </a:xfrm>
          <a:custGeom>
            <a:avLst/>
            <a:gdLst/>
            <a:ahLst/>
            <a:cxnLst/>
            <a:rect l="l" t="t" r="r" b="b"/>
            <a:pathLst>
              <a:path w="127684" h="141245" extrusionOk="0">
                <a:moveTo>
                  <a:pt x="71170" y="25334"/>
                </a:moveTo>
                <a:cubicBezTo>
                  <a:pt x="70870" y="25334"/>
                  <a:pt x="70569" y="25450"/>
                  <a:pt x="70343" y="25682"/>
                </a:cubicBezTo>
                <a:cubicBezTo>
                  <a:pt x="69962" y="26051"/>
                  <a:pt x="69902" y="26623"/>
                  <a:pt x="70152" y="27075"/>
                </a:cubicBezTo>
                <a:lnTo>
                  <a:pt x="61592" y="35648"/>
                </a:lnTo>
                <a:lnTo>
                  <a:pt x="54412" y="34183"/>
                </a:lnTo>
                <a:lnTo>
                  <a:pt x="46233" y="42375"/>
                </a:lnTo>
                <a:cubicBezTo>
                  <a:pt x="46059" y="42281"/>
                  <a:pt x="45865" y="42234"/>
                  <a:pt x="45672" y="42234"/>
                </a:cubicBezTo>
                <a:cubicBezTo>
                  <a:pt x="45373" y="42234"/>
                  <a:pt x="45075" y="42346"/>
                  <a:pt x="44852" y="42577"/>
                </a:cubicBezTo>
                <a:cubicBezTo>
                  <a:pt x="44387" y="43030"/>
                  <a:pt x="44387" y="43768"/>
                  <a:pt x="44852" y="44232"/>
                </a:cubicBezTo>
                <a:cubicBezTo>
                  <a:pt x="45078" y="44458"/>
                  <a:pt x="45375" y="44572"/>
                  <a:pt x="45675" y="44572"/>
                </a:cubicBezTo>
                <a:cubicBezTo>
                  <a:pt x="45974" y="44572"/>
                  <a:pt x="46274" y="44458"/>
                  <a:pt x="46507" y="44232"/>
                </a:cubicBezTo>
                <a:cubicBezTo>
                  <a:pt x="46876" y="43851"/>
                  <a:pt x="46935" y="43280"/>
                  <a:pt x="46697" y="42839"/>
                </a:cubicBezTo>
                <a:lnTo>
                  <a:pt x="54627" y="34886"/>
                </a:lnTo>
                <a:lnTo>
                  <a:pt x="61806" y="36350"/>
                </a:lnTo>
                <a:lnTo>
                  <a:pt x="70605" y="27528"/>
                </a:lnTo>
                <a:cubicBezTo>
                  <a:pt x="70783" y="27627"/>
                  <a:pt x="70980" y="27675"/>
                  <a:pt x="71176" y="27675"/>
                </a:cubicBezTo>
                <a:cubicBezTo>
                  <a:pt x="71477" y="27675"/>
                  <a:pt x="71774" y="27561"/>
                  <a:pt x="71998" y="27337"/>
                </a:cubicBezTo>
                <a:cubicBezTo>
                  <a:pt x="72462" y="26873"/>
                  <a:pt x="72462" y="26135"/>
                  <a:pt x="71998" y="25682"/>
                </a:cubicBezTo>
                <a:cubicBezTo>
                  <a:pt x="71772" y="25450"/>
                  <a:pt x="71471" y="25334"/>
                  <a:pt x="71170" y="25334"/>
                </a:cubicBezTo>
                <a:close/>
                <a:moveTo>
                  <a:pt x="61651" y="46125"/>
                </a:moveTo>
                <a:cubicBezTo>
                  <a:pt x="62008" y="46125"/>
                  <a:pt x="62354" y="46268"/>
                  <a:pt x="62616" y="46530"/>
                </a:cubicBezTo>
                <a:cubicBezTo>
                  <a:pt x="62866" y="46792"/>
                  <a:pt x="63009" y="47125"/>
                  <a:pt x="63009" y="47495"/>
                </a:cubicBezTo>
                <a:cubicBezTo>
                  <a:pt x="63009" y="47864"/>
                  <a:pt x="62866" y="48197"/>
                  <a:pt x="62616" y="48459"/>
                </a:cubicBezTo>
                <a:cubicBezTo>
                  <a:pt x="62354" y="48721"/>
                  <a:pt x="62008" y="48864"/>
                  <a:pt x="61639" y="48864"/>
                </a:cubicBezTo>
                <a:cubicBezTo>
                  <a:pt x="61354" y="48864"/>
                  <a:pt x="61068" y="48769"/>
                  <a:pt x="60842" y="48590"/>
                </a:cubicBezTo>
                <a:lnTo>
                  <a:pt x="60544" y="48304"/>
                </a:lnTo>
                <a:cubicBezTo>
                  <a:pt x="60377" y="48066"/>
                  <a:pt x="60282" y="47792"/>
                  <a:pt x="60282" y="47495"/>
                </a:cubicBezTo>
                <a:cubicBezTo>
                  <a:pt x="60282" y="47125"/>
                  <a:pt x="60425" y="46792"/>
                  <a:pt x="60675" y="46530"/>
                </a:cubicBezTo>
                <a:cubicBezTo>
                  <a:pt x="60937" y="46268"/>
                  <a:pt x="61282" y="46125"/>
                  <a:pt x="61651" y="46125"/>
                </a:cubicBezTo>
                <a:close/>
                <a:moveTo>
                  <a:pt x="29826" y="52614"/>
                </a:moveTo>
                <a:cubicBezTo>
                  <a:pt x="30195" y="52614"/>
                  <a:pt x="30540" y="52757"/>
                  <a:pt x="30790" y="53019"/>
                </a:cubicBezTo>
                <a:cubicBezTo>
                  <a:pt x="31052" y="53281"/>
                  <a:pt x="31195" y="53614"/>
                  <a:pt x="31195" y="53983"/>
                </a:cubicBezTo>
                <a:cubicBezTo>
                  <a:pt x="31195" y="54353"/>
                  <a:pt x="31052" y="54686"/>
                  <a:pt x="30790" y="54948"/>
                </a:cubicBezTo>
                <a:cubicBezTo>
                  <a:pt x="30540" y="55210"/>
                  <a:pt x="30195" y="55353"/>
                  <a:pt x="29826" y="55353"/>
                </a:cubicBezTo>
                <a:cubicBezTo>
                  <a:pt x="29469" y="55353"/>
                  <a:pt x="29123" y="55210"/>
                  <a:pt x="28861" y="54948"/>
                </a:cubicBezTo>
                <a:cubicBezTo>
                  <a:pt x="28611" y="54698"/>
                  <a:pt x="28469" y="54353"/>
                  <a:pt x="28469" y="53983"/>
                </a:cubicBezTo>
                <a:cubicBezTo>
                  <a:pt x="28469" y="53614"/>
                  <a:pt x="28611" y="53281"/>
                  <a:pt x="28861" y="53019"/>
                </a:cubicBezTo>
                <a:cubicBezTo>
                  <a:pt x="29123" y="52757"/>
                  <a:pt x="29469" y="52614"/>
                  <a:pt x="29826" y="52614"/>
                </a:cubicBezTo>
                <a:close/>
                <a:moveTo>
                  <a:pt x="102752" y="1"/>
                </a:moveTo>
                <a:lnTo>
                  <a:pt x="61508" y="41089"/>
                </a:lnTo>
                <a:lnTo>
                  <a:pt x="54900" y="39446"/>
                </a:lnTo>
                <a:lnTo>
                  <a:pt x="38696" y="55686"/>
                </a:lnTo>
                <a:lnTo>
                  <a:pt x="31838" y="54114"/>
                </a:lnTo>
                <a:cubicBezTo>
                  <a:pt x="31838" y="54079"/>
                  <a:pt x="31838" y="54031"/>
                  <a:pt x="31838" y="53983"/>
                </a:cubicBezTo>
                <a:cubicBezTo>
                  <a:pt x="31838" y="53448"/>
                  <a:pt x="31636" y="52936"/>
                  <a:pt x="31255" y="52555"/>
                </a:cubicBezTo>
                <a:cubicBezTo>
                  <a:pt x="30874" y="52186"/>
                  <a:pt x="30362" y="51971"/>
                  <a:pt x="29826" y="51971"/>
                </a:cubicBezTo>
                <a:cubicBezTo>
                  <a:pt x="29290" y="51971"/>
                  <a:pt x="28790" y="52186"/>
                  <a:pt x="28409" y="52555"/>
                </a:cubicBezTo>
                <a:cubicBezTo>
                  <a:pt x="28028" y="52936"/>
                  <a:pt x="27814" y="53448"/>
                  <a:pt x="27814" y="53983"/>
                </a:cubicBezTo>
                <a:cubicBezTo>
                  <a:pt x="27814" y="54519"/>
                  <a:pt x="28028" y="55031"/>
                  <a:pt x="28409" y="55400"/>
                </a:cubicBezTo>
                <a:cubicBezTo>
                  <a:pt x="28790" y="55781"/>
                  <a:pt x="29290" y="55996"/>
                  <a:pt x="29826" y="55996"/>
                </a:cubicBezTo>
                <a:cubicBezTo>
                  <a:pt x="30362" y="55996"/>
                  <a:pt x="30874" y="55781"/>
                  <a:pt x="31255" y="55412"/>
                </a:cubicBezTo>
                <a:cubicBezTo>
                  <a:pt x="31445" y="55222"/>
                  <a:pt x="31588" y="54995"/>
                  <a:pt x="31695" y="54745"/>
                </a:cubicBezTo>
                <a:lnTo>
                  <a:pt x="38898" y="56389"/>
                </a:lnTo>
                <a:lnTo>
                  <a:pt x="55103" y="40172"/>
                </a:lnTo>
                <a:lnTo>
                  <a:pt x="61711" y="41803"/>
                </a:lnTo>
                <a:lnTo>
                  <a:pt x="103204" y="465"/>
                </a:lnTo>
                <a:lnTo>
                  <a:pt x="102752" y="1"/>
                </a:lnTo>
                <a:close/>
                <a:moveTo>
                  <a:pt x="83684" y="39547"/>
                </a:moveTo>
                <a:cubicBezTo>
                  <a:pt x="83383" y="39547"/>
                  <a:pt x="83083" y="39660"/>
                  <a:pt x="82856" y="39886"/>
                </a:cubicBezTo>
                <a:cubicBezTo>
                  <a:pt x="82475" y="40267"/>
                  <a:pt x="82416" y="40839"/>
                  <a:pt x="82666" y="41280"/>
                </a:cubicBezTo>
                <a:lnTo>
                  <a:pt x="68843" y="55115"/>
                </a:lnTo>
                <a:lnTo>
                  <a:pt x="62604" y="57496"/>
                </a:lnTo>
                <a:cubicBezTo>
                  <a:pt x="62556" y="57436"/>
                  <a:pt x="62509" y="57377"/>
                  <a:pt x="62449" y="57317"/>
                </a:cubicBezTo>
                <a:cubicBezTo>
                  <a:pt x="62223" y="57085"/>
                  <a:pt x="61922" y="56969"/>
                  <a:pt x="61621" y="56969"/>
                </a:cubicBezTo>
                <a:cubicBezTo>
                  <a:pt x="61321" y="56969"/>
                  <a:pt x="61020" y="57085"/>
                  <a:pt x="60794" y="57317"/>
                </a:cubicBezTo>
                <a:cubicBezTo>
                  <a:pt x="60342" y="57770"/>
                  <a:pt x="60342" y="58520"/>
                  <a:pt x="60794" y="58972"/>
                </a:cubicBezTo>
                <a:cubicBezTo>
                  <a:pt x="61026" y="59198"/>
                  <a:pt x="61327" y="59311"/>
                  <a:pt x="61626" y="59311"/>
                </a:cubicBezTo>
                <a:cubicBezTo>
                  <a:pt x="61925" y="59311"/>
                  <a:pt x="62223" y="59198"/>
                  <a:pt x="62449" y="58972"/>
                </a:cubicBezTo>
                <a:cubicBezTo>
                  <a:pt x="62687" y="58734"/>
                  <a:pt x="62794" y="58424"/>
                  <a:pt x="62794" y="58127"/>
                </a:cubicBezTo>
                <a:lnTo>
                  <a:pt x="69200" y="55674"/>
                </a:lnTo>
                <a:lnTo>
                  <a:pt x="83118" y="41744"/>
                </a:lnTo>
                <a:cubicBezTo>
                  <a:pt x="83296" y="41838"/>
                  <a:pt x="83491" y="41885"/>
                  <a:pt x="83685" y="41885"/>
                </a:cubicBezTo>
                <a:cubicBezTo>
                  <a:pt x="83984" y="41885"/>
                  <a:pt x="84280" y="41772"/>
                  <a:pt x="84511" y="41541"/>
                </a:cubicBezTo>
                <a:cubicBezTo>
                  <a:pt x="84964" y="41089"/>
                  <a:pt x="84964" y="40351"/>
                  <a:pt x="84511" y="39886"/>
                </a:cubicBezTo>
                <a:cubicBezTo>
                  <a:pt x="84285" y="39660"/>
                  <a:pt x="83984" y="39547"/>
                  <a:pt x="83684" y="39547"/>
                </a:cubicBezTo>
                <a:close/>
                <a:moveTo>
                  <a:pt x="74993" y="61984"/>
                </a:moveTo>
                <a:cubicBezTo>
                  <a:pt x="75345" y="61984"/>
                  <a:pt x="75663" y="62126"/>
                  <a:pt x="75915" y="62377"/>
                </a:cubicBezTo>
                <a:cubicBezTo>
                  <a:pt x="76451" y="62913"/>
                  <a:pt x="76451" y="63770"/>
                  <a:pt x="75915" y="64306"/>
                </a:cubicBezTo>
                <a:cubicBezTo>
                  <a:pt x="75653" y="64568"/>
                  <a:pt x="75320" y="64711"/>
                  <a:pt x="74951" y="64711"/>
                </a:cubicBezTo>
                <a:cubicBezTo>
                  <a:pt x="74581" y="64711"/>
                  <a:pt x="74236" y="64568"/>
                  <a:pt x="73986" y="64306"/>
                </a:cubicBezTo>
                <a:cubicBezTo>
                  <a:pt x="73724" y="64056"/>
                  <a:pt x="73581" y="63711"/>
                  <a:pt x="73581" y="63342"/>
                </a:cubicBezTo>
                <a:cubicBezTo>
                  <a:pt x="73581" y="62985"/>
                  <a:pt x="73724" y="62639"/>
                  <a:pt x="73986" y="62377"/>
                </a:cubicBezTo>
                <a:cubicBezTo>
                  <a:pt x="74236" y="62127"/>
                  <a:pt x="74581" y="61984"/>
                  <a:pt x="74951" y="61984"/>
                </a:cubicBezTo>
                <a:cubicBezTo>
                  <a:pt x="74965" y="61984"/>
                  <a:pt x="74979" y="61984"/>
                  <a:pt x="74993" y="61984"/>
                </a:cubicBezTo>
                <a:close/>
                <a:moveTo>
                  <a:pt x="100513" y="20063"/>
                </a:moveTo>
                <a:lnTo>
                  <a:pt x="89167" y="31433"/>
                </a:lnTo>
                <a:lnTo>
                  <a:pt x="88893" y="39696"/>
                </a:lnTo>
                <a:lnTo>
                  <a:pt x="74736" y="53876"/>
                </a:lnTo>
                <a:lnTo>
                  <a:pt x="74736" y="61342"/>
                </a:lnTo>
                <a:cubicBezTo>
                  <a:pt x="74284" y="61389"/>
                  <a:pt x="73855" y="61592"/>
                  <a:pt x="73522" y="61925"/>
                </a:cubicBezTo>
                <a:cubicBezTo>
                  <a:pt x="73153" y="62306"/>
                  <a:pt x="72938" y="62806"/>
                  <a:pt x="72938" y="63342"/>
                </a:cubicBezTo>
                <a:cubicBezTo>
                  <a:pt x="72938" y="63878"/>
                  <a:pt x="73153" y="64390"/>
                  <a:pt x="73534" y="64771"/>
                </a:cubicBezTo>
                <a:cubicBezTo>
                  <a:pt x="73903" y="65140"/>
                  <a:pt x="74415" y="65354"/>
                  <a:pt x="74951" y="65354"/>
                </a:cubicBezTo>
                <a:cubicBezTo>
                  <a:pt x="75486" y="65354"/>
                  <a:pt x="75986" y="65140"/>
                  <a:pt x="76367" y="64759"/>
                </a:cubicBezTo>
                <a:cubicBezTo>
                  <a:pt x="77153" y="63973"/>
                  <a:pt x="77153" y="62699"/>
                  <a:pt x="76367" y="61913"/>
                </a:cubicBezTo>
                <a:cubicBezTo>
                  <a:pt x="76094" y="61639"/>
                  <a:pt x="75760" y="61461"/>
                  <a:pt x="75391" y="61377"/>
                </a:cubicBezTo>
                <a:lnTo>
                  <a:pt x="75379" y="54150"/>
                </a:lnTo>
                <a:lnTo>
                  <a:pt x="89536" y="39970"/>
                </a:lnTo>
                <a:lnTo>
                  <a:pt x="89798" y="31707"/>
                </a:lnTo>
                <a:lnTo>
                  <a:pt x="100978" y="20527"/>
                </a:lnTo>
                <a:lnTo>
                  <a:pt x="100513" y="20063"/>
                </a:lnTo>
                <a:close/>
                <a:moveTo>
                  <a:pt x="62639" y="65997"/>
                </a:moveTo>
                <a:cubicBezTo>
                  <a:pt x="61485" y="65997"/>
                  <a:pt x="60556" y="66937"/>
                  <a:pt x="60556" y="68092"/>
                </a:cubicBezTo>
                <a:cubicBezTo>
                  <a:pt x="60556" y="69247"/>
                  <a:pt x="61485" y="70176"/>
                  <a:pt x="62639" y="70176"/>
                </a:cubicBezTo>
                <a:cubicBezTo>
                  <a:pt x="63794" y="70176"/>
                  <a:pt x="64723" y="69247"/>
                  <a:pt x="64723" y="68092"/>
                </a:cubicBezTo>
                <a:cubicBezTo>
                  <a:pt x="64723" y="66937"/>
                  <a:pt x="63794" y="65997"/>
                  <a:pt x="62639" y="65997"/>
                </a:cubicBezTo>
                <a:close/>
                <a:moveTo>
                  <a:pt x="62639" y="64294"/>
                </a:moveTo>
                <a:cubicBezTo>
                  <a:pt x="64735" y="64294"/>
                  <a:pt x="66438" y="65997"/>
                  <a:pt x="66438" y="68092"/>
                </a:cubicBezTo>
                <a:cubicBezTo>
                  <a:pt x="66438" y="70188"/>
                  <a:pt x="64735" y="71890"/>
                  <a:pt x="62639" y="71890"/>
                </a:cubicBezTo>
                <a:cubicBezTo>
                  <a:pt x="60544" y="71890"/>
                  <a:pt x="58841" y="70188"/>
                  <a:pt x="58841" y="68092"/>
                </a:cubicBezTo>
                <a:cubicBezTo>
                  <a:pt x="58841" y="65997"/>
                  <a:pt x="60544" y="64294"/>
                  <a:pt x="62639" y="64294"/>
                </a:cubicBezTo>
                <a:close/>
                <a:moveTo>
                  <a:pt x="62639" y="63651"/>
                </a:moveTo>
                <a:cubicBezTo>
                  <a:pt x="60187" y="63651"/>
                  <a:pt x="58198" y="65640"/>
                  <a:pt x="58198" y="68092"/>
                </a:cubicBezTo>
                <a:cubicBezTo>
                  <a:pt x="58198" y="70545"/>
                  <a:pt x="60187" y="72533"/>
                  <a:pt x="62639" y="72533"/>
                </a:cubicBezTo>
                <a:cubicBezTo>
                  <a:pt x="65092" y="72533"/>
                  <a:pt x="67081" y="70545"/>
                  <a:pt x="67081" y="68092"/>
                </a:cubicBezTo>
                <a:cubicBezTo>
                  <a:pt x="67081" y="65640"/>
                  <a:pt x="65092" y="63651"/>
                  <a:pt x="62639" y="63651"/>
                </a:cubicBezTo>
                <a:close/>
                <a:moveTo>
                  <a:pt x="46995" y="70783"/>
                </a:moveTo>
                <a:cubicBezTo>
                  <a:pt x="47364" y="70783"/>
                  <a:pt x="47697" y="70926"/>
                  <a:pt x="47959" y="71176"/>
                </a:cubicBezTo>
                <a:cubicBezTo>
                  <a:pt x="48221" y="71438"/>
                  <a:pt x="48364" y="71783"/>
                  <a:pt x="48364" y="72140"/>
                </a:cubicBezTo>
                <a:cubicBezTo>
                  <a:pt x="48364" y="72510"/>
                  <a:pt x="48221" y="72855"/>
                  <a:pt x="47959" y="73105"/>
                </a:cubicBezTo>
                <a:cubicBezTo>
                  <a:pt x="47697" y="73367"/>
                  <a:pt x="47364" y="73510"/>
                  <a:pt x="46995" y="73510"/>
                </a:cubicBezTo>
                <a:cubicBezTo>
                  <a:pt x="46626" y="73510"/>
                  <a:pt x="46292" y="73367"/>
                  <a:pt x="46030" y="73117"/>
                </a:cubicBezTo>
                <a:cubicBezTo>
                  <a:pt x="45768" y="72855"/>
                  <a:pt x="45625" y="72510"/>
                  <a:pt x="45625" y="72152"/>
                </a:cubicBezTo>
                <a:cubicBezTo>
                  <a:pt x="45625" y="71783"/>
                  <a:pt x="45768" y="71438"/>
                  <a:pt x="46030" y="71176"/>
                </a:cubicBezTo>
                <a:cubicBezTo>
                  <a:pt x="46280" y="70926"/>
                  <a:pt x="46626" y="70783"/>
                  <a:pt x="46995" y="70783"/>
                </a:cubicBezTo>
                <a:close/>
                <a:moveTo>
                  <a:pt x="62639" y="62604"/>
                </a:moveTo>
                <a:cubicBezTo>
                  <a:pt x="65664" y="62604"/>
                  <a:pt x="68128" y="65068"/>
                  <a:pt x="68128" y="68092"/>
                </a:cubicBezTo>
                <a:cubicBezTo>
                  <a:pt x="68128" y="71128"/>
                  <a:pt x="65664" y="73581"/>
                  <a:pt x="62639" y="73581"/>
                </a:cubicBezTo>
                <a:cubicBezTo>
                  <a:pt x="59615" y="73581"/>
                  <a:pt x="57151" y="71117"/>
                  <a:pt x="57151" y="68092"/>
                </a:cubicBezTo>
                <a:cubicBezTo>
                  <a:pt x="57151" y="65068"/>
                  <a:pt x="59615" y="62604"/>
                  <a:pt x="62639" y="62604"/>
                </a:cubicBezTo>
                <a:close/>
                <a:moveTo>
                  <a:pt x="62639" y="61949"/>
                </a:moveTo>
                <a:cubicBezTo>
                  <a:pt x="59258" y="61949"/>
                  <a:pt x="56496" y="64711"/>
                  <a:pt x="56496" y="68092"/>
                </a:cubicBezTo>
                <a:cubicBezTo>
                  <a:pt x="56496" y="71474"/>
                  <a:pt x="59258" y="74236"/>
                  <a:pt x="62639" y="74236"/>
                </a:cubicBezTo>
                <a:cubicBezTo>
                  <a:pt x="66021" y="74236"/>
                  <a:pt x="68783" y="71474"/>
                  <a:pt x="68783" y="68092"/>
                </a:cubicBezTo>
                <a:cubicBezTo>
                  <a:pt x="68783" y="64711"/>
                  <a:pt x="66021" y="61949"/>
                  <a:pt x="62639" y="61949"/>
                </a:cubicBezTo>
                <a:close/>
                <a:moveTo>
                  <a:pt x="127231" y="31362"/>
                </a:moveTo>
                <a:lnTo>
                  <a:pt x="108455" y="50138"/>
                </a:lnTo>
                <a:lnTo>
                  <a:pt x="108836" y="52960"/>
                </a:lnTo>
                <a:lnTo>
                  <a:pt x="104240" y="57543"/>
                </a:lnTo>
                <a:lnTo>
                  <a:pt x="101275" y="57543"/>
                </a:lnTo>
                <a:lnTo>
                  <a:pt x="89655" y="69164"/>
                </a:lnTo>
                <a:lnTo>
                  <a:pt x="86416" y="69164"/>
                </a:lnTo>
                <a:lnTo>
                  <a:pt x="78939" y="76641"/>
                </a:lnTo>
                <a:cubicBezTo>
                  <a:pt x="78755" y="76534"/>
                  <a:pt x="78549" y="76481"/>
                  <a:pt x="78343" y="76481"/>
                </a:cubicBezTo>
                <a:cubicBezTo>
                  <a:pt x="78043" y="76481"/>
                  <a:pt x="77743" y="76594"/>
                  <a:pt x="77510" y="76820"/>
                </a:cubicBezTo>
                <a:cubicBezTo>
                  <a:pt x="77058" y="77284"/>
                  <a:pt x="77058" y="78022"/>
                  <a:pt x="77522" y="78475"/>
                </a:cubicBezTo>
                <a:cubicBezTo>
                  <a:pt x="77749" y="78707"/>
                  <a:pt x="78046" y="78823"/>
                  <a:pt x="78345" y="78823"/>
                </a:cubicBezTo>
                <a:cubicBezTo>
                  <a:pt x="78644" y="78823"/>
                  <a:pt x="78945" y="78707"/>
                  <a:pt x="79177" y="78475"/>
                </a:cubicBezTo>
                <a:cubicBezTo>
                  <a:pt x="79546" y="78105"/>
                  <a:pt x="79606" y="77558"/>
                  <a:pt x="79380" y="77117"/>
                </a:cubicBezTo>
                <a:lnTo>
                  <a:pt x="86690" y="69807"/>
                </a:lnTo>
                <a:lnTo>
                  <a:pt x="89929" y="69807"/>
                </a:lnTo>
                <a:lnTo>
                  <a:pt x="101537" y="58198"/>
                </a:lnTo>
                <a:lnTo>
                  <a:pt x="104514" y="58198"/>
                </a:lnTo>
                <a:lnTo>
                  <a:pt x="109514" y="53186"/>
                </a:lnTo>
                <a:lnTo>
                  <a:pt x="109133" y="50364"/>
                </a:lnTo>
                <a:lnTo>
                  <a:pt x="127683" y="31814"/>
                </a:lnTo>
                <a:lnTo>
                  <a:pt x="127231" y="31362"/>
                </a:lnTo>
                <a:close/>
                <a:moveTo>
                  <a:pt x="54924" y="76581"/>
                </a:moveTo>
                <a:lnTo>
                  <a:pt x="54924" y="78915"/>
                </a:lnTo>
                <a:lnTo>
                  <a:pt x="57270" y="78915"/>
                </a:lnTo>
                <a:lnTo>
                  <a:pt x="57270" y="76581"/>
                </a:lnTo>
                <a:close/>
                <a:moveTo>
                  <a:pt x="59127" y="76581"/>
                </a:moveTo>
                <a:lnTo>
                  <a:pt x="59127" y="78915"/>
                </a:lnTo>
                <a:lnTo>
                  <a:pt x="61473" y="78915"/>
                </a:lnTo>
                <a:lnTo>
                  <a:pt x="61473" y="76581"/>
                </a:lnTo>
                <a:close/>
                <a:moveTo>
                  <a:pt x="68295" y="76748"/>
                </a:moveTo>
                <a:cubicBezTo>
                  <a:pt x="68664" y="76748"/>
                  <a:pt x="68997" y="76891"/>
                  <a:pt x="69259" y="77141"/>
                </a:cubicBezTo>
                <a:cubicBezTo>
                  <a:pt x="69521" y="77403"/>
                  <a:pt x="69664" y="77748"/>
                  <a:pt x="69664" y="78105"/>
                </a:cubicBezTo>
                <a:cubicBezTo>
                  <a:pt x="69664" y="78475"/>
                  <a:pt x="69521" y="78820"/>
                  <a:pt x="69259" y="79082"/>
                </a:cubicBezTo>
                <a:cubicBezTo>
                  <a:pt x="69009" y="79332"/>
                  <a:pt x="68664" y="79475"/>
                  <a:pt x="68295" y="79475"/>
                </a:cubicBezTo>
                <a:cubicBezTo>
                  <a:pt x="67926" y="79475"/>
                  <a:pt x="67592" y="79332"/>
                  <a:pt x="67331" y="79082"/>
                </a:cubicBezTo>
                <a:cubicBezTo>
                  <a:pt x="66795" y="78546"/>
                  <a:pt x="66795" y="77677"/>
                  <a:pt x="67331" y="77141"/>
                </a:cubicBezTo>
                <a:cubicBezTo>
                  <a:pt x="67581" y="76891"/>
                  <a:pt x="67926" y="76748"/>
                  <a:pt x="68295" y="76748"/>
                </a:cubicBezTo>
                <a:close/>
                <a:moveTo>
                  <a:pt x="106347" y="23599"/>
                </a:moveTo>
                <a:lnTo>
                  <a:pt x="94989" y="34969"/>
                </a:lnTo>
                <a:lnTo>
                  <a:pt x="94727" y="43232"/>
                </a:lnTo>
                <a:lnTo>
                  <a:pt x="80570" y="57412"/>
                </a:lnTo>
                <a:lnTo>
                  <a:pt x="80570" y="65032"/>
                </a:lnTo>
                <a:lnTo>
                  <a:pt x="69271" y="76355"/>
                </a:lnTo>
                <a:cubicBezTo>
                  <a:pt x="68974" y="76189"/>
                  <a:pt x="68640" y="76093"/>
                  <a:pt x="68295" y="76093"/>
                </a:cubicBezTo>
                <a:cubicBezTo>
                  <a:pt x="67759" y="76093"/>
                  <a:pt x="67247" y="76308"/>
                  <a:pt x="66866" y="76689"/>
                </a:cubicBezTo>
                <a:cubicBezTo>
                  <a:pt x="66092" y="77474"/>
                  <a:pt x="66092" y="78748"/>
                  <a:pt x="66878" y="79534"/>
                </a:cubicBezTo>
                <a:cubicBezTo>
                  <a:pt x="67259" y="79915"/>
                  <a:pt x="67759" y="80118"/>
                  <a:pt x="68295" y="80118"/>
                </a:cubicBezTo>
                <a:cubicBezTo>
                  <a:pt x="68831" y="80118"/>
                  <a:pt x="69343" y="79915"/>
                  <a:pt x="69724" y="79534"/>
                </a:cubicBezTo>
                <a:cubicBezTo>
                  <a:pt x="70105" y="79153"/>
                  <a:pt x="70307" y="78641"/>
                  <a:pt x="70307" y="78105"/>
                </a:cubicBezTo>
                <a:cubicBezTo>
                  <a:pt x="70307" y="77605"/>
                  <a:pt x="70117" y="77129"/>
                  <a:pt x="69783" y="76748"/>
                </a:cubicBezTo>
                <a:lnTo>
                  <a:pt x="81225" y="65294"/>
                </a:lnTo>
                <a:lnTo>
                  <a:pt x="81213" y="57686"/>
                </a:lnTo>
                <a:lnTo>
                  <a:pt x="95370" y="43506"/>
                </a:lnTo>
                <a:lnTo>
                  <a:pt x="95632" y="35243"/>
                </a:lnTo>
                <a:lnTo>
                  <a:pt x="106812" y="24063"/>
                </a:lnTo>
                <a:lnTo>
                  <a:pt x="106347" y="23599"/>
                </a:lnTo>
                <a:close/>
                <a:moveTo>
                  <a:pt x="54924" y="80487"/>
                </a:moveTo>
                <a:lnTo>
                  <a:pt x="54924" y="82820"/>
                </a:lnTo>
                <a:lnTo>
                  <a:pt x="57270" y="82820"/>
                </a:lnTo>
                <a:lnTo>
                  <a:pt x="57270" y="80487"/>
                </a:lnTo>
                <a:close/>
                <a:moveTo>
                  <a:pt x="59127" y="80487"/>
                </a:moveTo>
                <a:lnTo>
                  <a:pt x="59127" y="82820"/>
                </a:lnTo>
                <a:lnTo>
                  <a:pt x="61473" y="82820"/>
                </a:lnTo>
                <a:lnTo>
                  <a:pt x="61473" y="80487"/>
                </a:lnTo>
                <a:close/>
                <a:moveTo>
                  <a:pt x="54924" y="84392"/>
                </a:moveTo>
                <a:lnTo>
                  <a:pt x="54924" y="86726"/>
                </a:lnTo>
                <a:lnTo>
                  <a:pt x="57270" y="86726"/>
                </a:lnTo>
                <a:lnTo>
                  <a:pt x="57270" y="84392"/>
                </a:lnTo>
                <a:close/>
                <a:moveTo>
                  <a:pt x="71272" y="87404"/>
                </a:moveTo>
                <a:cubicBezTo>
                  <a:pt x="71641" y="87404"/>
                  <a:pt x="71974" y="87547"/>
                  <a:pt x="72236" y="87797"/>
                </a:cubicBezTo>
                <a:cubicBezTo>
                  <a:pt x="72498" y="88059"/>
                  <a:pt x="72641" y="88404"/>
                  <a:pt x="72641" y="88762"/>
                </a:cubicBezTo>
                <a:cubicBezTo>
                  <a:pt x="72641" y="89131"/>
                  <a:pt x="72498" y="89476"/>
                  <a:pt x="72236" y="89738"/>
                </a:cubicBezTo>
                <a:cubicBezTo>
                  <a:pt x="71974" y="89988"/>
                  <a:pt x="71641" y="90131"/>
                  <a:pt x="71272" y="90131"/>
                </a:cubicBezTo>
                <a:cubicBezTo>
                  <a:pt x="70902" y="90131"/>
                  <a:pt x="70569" y="89988"/>
                  <a:pt x="70307" y="89738"/>
                </a:cubicBezTo>
                <a:cubicBezTo>
                  <a:pt x="70045" y="89476"/>
                  <a:pt x="69902" y="89131"/>
                  <a:pt x="69902" y="88773"/>
                </a:cubicBezTo>
                <a:cubicBezTo>
                  <a:pt x="69902" y="88404"/>
                  <a:pt x="70045" y="88059"/>
                  <a:pt x="70307" y="87809"/>
                </a:cubicBezTo>
                <a:cubicBezTo>
                  <a:pt x="70569" y="87547"/>
                  <a:pt x="70902" y="87404"/>
                  <a:pt x="71272" y="87404"/>
                </a:cubicBezTo>
                <a:close/>
                <a:moveTo>
                  <a:pt x="54924" y="88285"/>
                </a:moveTo>
                <a:lnTo>
                  <a:pt x="54924" y="90631"/>
                </a:lnTo>
                <a:lnTo>
                  <a:pt x="57270" y="90631"/>
                </a:lnTo>
                <a:lnTo>
                  <a:pt x="57270" y="88285"/>
                </a:lnTo>
                <a:close/>
                <a:moveTo>
                  <a:pt x="61651" y="45482"/>
                </a:moveTo>
                <a:cubicBezTo>
                  <a:pt x="61115" y="45482"/>
                  <a:pt x="60604" y="45685"/>
                  <a:pt x="60223" y="46066"/>
                </a:cubicBezTo>
                <a:cubicBezTo>
                  <a:pt x="59842" y="46447"/>
                  <a:pt x="59639" y="46959"/>
                  <a:pt x="59639" y="47495"/>
                </a:cubicBezTo>
                <a:cubicBezTo>
                  <a:pt x="59639" y="47935"/>
                  <a:pt x="59782" y="48364"/>
                  <a:pt x="60044" y="48709"/>
                </a:cubicBezTo>
                <a:lnTo>
                  <a:pt x="56472" y="52293"/>
                </a:lnTo>
                <a:lnTo>
                  <a:pt x="50948" y="53174"/>
                </a:lnTo>
                <a:lnTo>
                  <a:pt x="47816" y="56293"/>
                </a:lnTo>
                <a:lnTo>
                  <a:pt x="47328" y="61437"/>
                </a:lnTo>
                <a:lnTo>
                  <a:pt x="12371" y="96393"/>
                </a:lnTo>
                <a:lnTo>
                  <a:pt x="12824" y="96858"/>
                </a:lnTo>
                <a:lnTo>
                  <a:pt x="47947" y="61734"/>
                </a:lnTo>
                <a:lnTo>
                  <a:pt x="48435" y="56591"/>
                </a:lnTo>
                <a:lnTo>
                  <a:pt x="51257" y="53781"/>
                </a:lnTo>
                <a:lnTo>
                  <a:pt x="56770" y="52900"/>
                </a:lnTo>
                <a:lnTo>
                  <a:pt x="60520" y="49161"/>
                </a:lnTo>
                <a:cubicBezTo>
                  <a:pt x="60842" y="49388"/>
                  <a:pt x="61235" y="49507"/>
                  <a:pt x="61651" y="49507"/>
                </a:cubicBezTo>
                <a:cubicBezTo>
                  <a:pt x="62187" y="49507"/>
                  <a:pt x="62687" y="49292"/>
                  <a:pt x="63068" y="48911"/>
                </a:cubicBezTo>
                <a:cubicBezTo>
                  <a:pt x="63449" y="48530"/>
                  <a:pt x="63663" y="48030"/>
                  <a:pt x="63663" y="47495"/>
                </a:cubicBezTo>
                <a:cubicBezTo>
                  <a:pt x="63663" y="46959"/>
                  <a:pt x="63449" y="46447"/>
                  <a:pt x="63068" y="46066"/>
                </a:cubicBezTo>
                <a:cubicBezTo>
                  <a:pt x="62687" y="45685"/>
                  <a:pt x="62187" y="45482"/>
                  <a:pt x="61651" y="45482"/>
                </a:cubicBezTo>
                <a:close/>
                <a:moveTo>
                  <a:pt x="69807" y="103120"/>
                </a:moveTo>
                <a:cubicBezTo>
                  <a:pt x="70105" y="103120"/>
                  <a:pt x="70379" y="103228"/>
                  <a:pt x="70617" y="103394"/>
                </a:cubicBezTo>
                <a:lnTo>
                  <a:pt x="70902" y="103680"/>
                </a:lnTo>
                <a:cubicBezTo>
                  <a:pt x="71081" y="103918"/>
                  <a:pt x="71176" y="104192"/>
                  <a:pt x="71176" y="104490"/>
                </a:cubicBezTo>
                <a:cubicBezTo>
                  <a:pt x="71176" y="104859"/>
                  <a:pt x="71033" y="105204"/>
                  <a:pt x="70771" y="105454"/>
                </a:cubicBezTo>
                <a:cubicBezTo>
                  <a:pt x="70521" y="105716"/>
                  <a:pt x="70176" y="105859"/>
                  <a:pt x="69807" y="105859"/>
                </a:cubicBezTo>
                <a:cubicBezTo>
                  <a:pt x="69450" y="105859"/>
                  <a:pt x="69105" y="105716"/>
                  <a:pt x="68843" y="105454"/>
                </a:cubicBezTo>
                <a:cubicBezTo>
                  <a:pt x="68593" y="105204"/>
                  <a:pt x="68450" y="104859"/>
                  <a:pt x="68450" y="104490"/>
                </a:cubicBezTo>
                <a:cubicBezTo>
                  <a:pt x="68450" y="104132"/>
                  <a:pt x="68593" y="103787"/>
                  <a:pt x="68843" y="103525"/>
                </a:cubicBezTo>
                <a:cubicBezTo>
                  <a:pt x="69105" y="103263"/>
                  <a:pt x="69450" y="103120"/>
                  <a:pt x="69807" y="103120"/>
                </a:cubicBezTo>
                <a:close/>
                <a:moveTo>
                  <a:pt x="118635" y="55126"/>
                </a:moveTo>
                <a:lnTo>
                  <a:pt x="83511" y="90250"/>
                </a:lnTo>
                <a:lnTo>
                  <a:pt x="83023" y="95393"/>
                </a:lnTo>
                <a:lnTo>
                  <a:pt x="80201" y="98203"/>
                </a:lnTo>
                <a:lnTo>
                  <a:pt x="74677" y="99084"/>
                </a:lnTo>
                <a:lnTo>
                  <a:pt x="70938" y="102823"/>
                </a:lnTo>
                <a:cubicBezTo>
                  <a:pt x="70605" y="102597"/>
                  <a:pt x="70224" y="102478"/>
                  <a:pt x="69807" y="102478"/>
                </a:cubicBezTo>
                <a:cubicBezTo>
                  <a:pt x="69271" y="102478"/>
                  <a:pt x="68771" y="102692"/>
                  <a:pt x="68390" y="103073"/>
                </a:cubicBezTo>
                <a:cubicBezTo>
                  <a:pt x="68009" y="103442"/>
                  <a:pt x="67795" y="103954"/>
                  <a:pt x="67795" y="104490"/>
                </a:cubicBezTo>
                <a:cubicBezTo>
                  <a:pt x="67795" y="105025"/>
                  <a:pt x="68009" y="105537"/>
                  <a:pt x="68390" y="105907"/>
                </a:cubicBezTo>
                <a:cubicBezTo>
                  <a:pt x="68771" y="106288"/>
                  <a:pt x="69271" y="106502"/>
                  <a:pt x="69807" y="106502"/>
                </a:cubicBezTo>
                <a:cubicBezTo>
                  <a:pt x="70355" y="106502"/>
                  <a:pt x="70855" y="106288"/>
                  <a:pt x="71236" y="105907"/>
                </a:cubicBezTo>
                <a:cubicBezTo>
                  <a:pt x="71617" y="105526"/>
                  <a:pt x="71819" y="105025"/>
                  <a:pt x="71819" y="104490"/>
                </a:cubicBezTo>
                <a:cubicBezTo>
                  <a:pt x="71819" y="104037"/>
                  <a:pt x="71676" y="103621"/>
                  <a:pt x="71402" y="103263"/>
                </a:cubicBezTo>
                <a:lnTo>
                  <a:pt x="74986" y="99691"/>
                </a:lnTo>
                <a:lnTo>
                  <a:pt x="80511" y="98810"/>
                </a:lnTo>
                <a:lnTo>
                  <a:pt x="83642" y="95679"/>
                </a:lnTo>
                <a:lnTo>
                  <a:pt x="84130" y="90547"/>
                </a:lnTo>
                <a:lnTo>
                  <a:pt x="119087" y="55591"/>
                </a:lnTo>
                <a:lnTo>
                  <a:pt x="118635" y="55126"/>
                </a:lnTo>
                <a:close/>
                <a:moveTo>
                  <a:pt x="46020" y="89113"/>
                </a:moveTo>
                <a:cubicBezTo>
                  <a:pt x="45721" y="89113"/>
                  <a:pt x="45423" y="89226"/>
                  <a:pt x="45197" y="89452"/>
                </a:cubicBezTo>
                <a:cubicBezTo>
                  <a:pt x="44816" y="89833"/>
                  <a:pt x="44756" y="90405"/>
                  <a:pt x="45006" y="90857"/>
                </a:cubicBezTo>
                <a:lnTo>
                  <a:pt x="40470" y="95393"/>
                </a:lnTo>
                <a:lnTo>
                  <a:pt x="40922" y="98751"/>
                </a:lnTo>
                <a:lnTo>
                  <a:pt x="30445" y="109216"/>
                </a:lnTo>
                <a:lnTo>
                  <a:pt x="30909" y="109681"/>
                </a:lnTo>
                <a:lnTo>
                  <a:pt x="41601" y="98977"/>
                </a:lnTo>
                <a:lnTo>
                  <a:pt x="41149" y="95620"/>
                </a:lnTo>
                <a:lnTo>
                  <a:pt x="45471" y="91309"/>
                </a:lnTo>
                <a:cubicBezTo>
                  <a:pt x="45644" y="91403"/>
                  <a:pt x="45836" y="91451"/>
                  <a:pt x="46028" y="91451"/>
                </a:cubicBezTo>
                <a:cubicBezTo>
                  <a:pt x="46324" y="91451"/>
                  <a:pt x="46621" y="91338"/>
                  <a:pt x="46852" y="91107"/>
                </a:cubicBezTo>
                <a:cubicBezTo>
                  <a:pt x="47304" y="90655"/>
                  <a:pt x="47304" y="89916"/>
                  <a:pt x="46852" y="89452"/>
                </a:cubicBezTo>
                <a:cubicBezTo>
                  <a:pt x="46620" y="89226"/>
                  <a:pt x="46319" y="89113"/>
                  <a:pt x="46020" y="89113"/>
                </a:cubicBezTo>
                <a:close/>
                <a:moveTo>
                  <a:pt x="46995" y="70128"/>
                </a:moveTo>
                <a:cubicBezTo>
                  <a:pt x="46459" y="70128"/>
                  <a:pt x="45947" y="70343"/>
                  <a:pt x="45566" y="70724"/>
                </a:cubicBezTo>
                <a:cubicBezTo>
                  <a:pt x="45197" y="71105"/>
                  <a:pt x="44983" y="71605"/>
                  <a:pt x="44983" y="72140"/>
                </a:cubicBezTo>
                <a:cubicBezTo>
                  <a:pt x="44983" y="72605"/>
                  <a:pt x="45137" y="73033"/>
                  <a:pt x="45411" y="73379"/>
                </a:cubicBezTo>
                <a:lnTo>
                  <a:pt x="27099" y="91702"/>
                </a:lnTo>
                <a:lnTo>
                  <a:pt x="24278" y="91321"/>
                </a:lnTo>
                <a:lnTo>
                  <a:pt x="19265" y="96334"/>
                </a:lnTo>
                <a:lnTo>
                  <a:pt x="19265" y="99299"/>
                </a:lnTo>
                <a:lnTo>
                  <a:pt x="7656" y="110919"/>
                </a:lnTo>
                <a:lnTo>
                  <a:pt x="7656" y="114158"/>
                </a:lnTo>
                <a:lnTo>
                  <a:pt x="1" y="121801"/>
                </a:lnTo>
                <a:lnTo>
                  <a:pt x="453" y="122266"/>
                </a:lnTo>
                <a:lnTo>
                  <a:pt x="8299" y="114419"/>
                </a:lnTo>
                <a:lnTo>
                  <a:pt x="8299" y="111181"/>
                </a:lnTo>
                <a:lnTo>
                  <a:pt x="19920" y="99560"/>
                </a:lnTo>
                <a:lnTo>
                  <a:pt x="19920" y="96596"/>
                </a:lnTo>
                <a:lnTo>
                  <a:pt x="24504" y="92000"/>
                </a:lnTo>
                <a:lnTo>
                  <a:pt x="27326" y="92381"/>
                </a:lnTo>
                <a:lnTo>
                  <a:pt x="45887" y="73819"/>
                </a:lnTo>
                <a:cubicBezTo>
                  <a:pt x="46209" y="74034"/>
                  <a:pt x="46590" y="74153"/>
                  <a:pt x="46995" y="74153"/>
                </a:cubicBezTo>
                <a:cubicBezTo>
                  <a:pt x="47530" y="74153"/>
                  <a:pt x="48042" y="73950"/>
                  <a:pt x="48423" y="73569"/>
                </a:cubicBezTo>
                <a:cubicBezTo>
                  <a:pt x="48793" y="73188"/>
                  <a:pt x="49007" y="72676"/>
                  <a:pt x="49007" y="72140"/>
                </a:cubicBezTo>
                <a:cubicBezTo>
                  <a:pt x="49007" y="71605"/>
                  <a:pt x="48793" y="71093"/>
                  <a:pt x="48412" y="70724"/>
                </a:cubicBezTo>
                <a:cubicBezTo>
                  <a:pt x="48031" y="70343"/>
                  <a:pt x="47530" y="70128"/>
                  <a:pt x="46995" y="70128"/>
                </a:cubicBezTo>
                <a:close/>
                <a:moveTo>
                  <a:pt x="71272" y="86761"/>
                </a:moveTo>
                <a:cubicBezTo>
                  <a:pt x="70736" y="86761"/>
                  <a:pt x="70236" y="86964"/>
                  <a:pt x="69855" y="87345"/>
                </a:cubicBezTo>
                <a:cubicBezTo>
                  <a:pt x="69474" y="87726"/>
                  <a:pt x="69259" y="88238"/>
                  <a:pt x="69259" y="88773"/>
                </a:cubicBezTo>
                <a:cubicBezTo>
                  <a:pt x="69259" y="89190"/>
                  <a:pt x="69390" y="89583"/>
                  <a:pt x="69628" y="89928"/>
                </a:cubicBezTo>
                <a:lnTo>
                  <a:pt x="64961" y="94584"/>
                </a:lnTo>
                <a:lnTo>
                  <a:pt x="65426" y="97941"/>
                </a:lnTo>
                <a:lnTo>
                  <a:pt x="41030" y="122325"/>
                </a:lnTo>
                <a:lnTo>
                  <a:pt x="41494" y="122778"/>
                </a:lnTo>
                <a:lnTo>
                  <a:pt x="66104" y="98167"/>
                </a:lnTo>
                <a:lnTo>
                  <a:pt x="65652" y="94810"/>
                </a:lnTo>
                <a:lnTo>
                  <a:pt x="70081" y="90381"/>
                </a:lnTo>
                <a:cubicBezTo>
                  <a:pt x="70426" y="90643"/>
                  <a:pt x="70831" y="90774"/>
                  <a:pt x="71272" y="90774"/>
                </a:cubicBezTo>
                <a:cubicBezTo>
                  <a:pt x="71807" y="90774"/>
                  <a:pt x="72319" y="90571"/>
                  <a:pt x="72700" y="90190"/>
                </a:cubicBezTo>
                <a:cubicBezTo>
                  <a:pt x="73081" y="89809"/>
                  <a:pt x="73284" y="89297"/>
                  <a:pt x="73284" y="88762"/>
                </a:cubicBezTo>
                <a:cubicBezTo>
                  <a:pt x="73284" y="88226"/>
                  <a:pt x="73069" y="87726"/>
                  <a:pt x="72700" y="87345"/>
                </a:cubicBezTo>
                <a:cubicBezTo>
                  <a:pt x="72319" y="86964"/>
                  <a:pt x="71807" y="86761"/>
                  <a:pt x="71272" y="86761"/>
                </a:cubicBezTo>
                <a:close/>
                <a:moveTo>
                  <a:pt x="58947" y="93780"/>
                </a:moveTo>
                <a:cubicBezTo>
                  <a:pt x="58648" y="93780"/>
                  <a:pt x="58347" y="93893"/>
                  <a:pt x="58115" y="94119"/>
                </a:cubicBezTo>
                <a:cubicBezTo>
                  <a:pt x="57746" y="94500"/>
                  <a:pt x="57686" y="95048"/>
                  <a:pt x="57913" y="95489"/>
                </a:cubicBezTo>
                <a:lnTo>
                  <a:pt x="50602" y="102787"/>
                </a:lnTo>
                <a:lnTo>
                  <a:pt x="47364" y="102787"/>
                </a:lnTo>
                <a:lnTo>
                  <a:pt x="35755" y="114408"/>
                </a:lnTo>
                <a:lnTo>
                  <a:pt x="32779" y="114408"/>
                </a:lnTo>
                <a:lnTo>
                  <a:pt x="27778" y="119408"/>
                </a:lnTo>
                <a:lnTo>
                  <a:pt x="28159" y="122230"/>
                </a:lnTo>
                <a:lnTo>
                  <a:pt x="9609" y="140780"/>
                </a:lnTo>
                <a:lnTo>
                  <a:pt x="10061" y="141244"/>
                </a:lnTo>
                <a:lnTo>
                  <a:pt x="28838" y="122468"/>
                </a:lnTo>
                <a:lnTo>
                  <a:pt x="28457" y="119646"/>
                </a:lnTo>
                <a:lnTo>
                  <a:pt x="33052" y="115050"/>
                </a:lnTo>
                <a:lnTo>
                  <a:pt x="36017" y="115050"/>
                </a:lnTo>
                <a:lnTo>
                  <a:pt x="47638" y="103442"/>
                </a:lnTo>
                <a:lnTo>
                  <a:pt x="50876" y="103442"/>
                </a:lnTo>
                <a:lnTo>
                  <a:pt x="58353" y="95953"/>
                </a:lnTo>
                <a:cubicBezTo>
                  <a:pt x="58539" y="96065"/>
                  <a:pt x="58747" y="96122"/>
                  <a:pt x="58954" y="96122"/>
                </a:cubicBezTo>
                <a:cubicBezTo>
                  <a:pt x="59251" y="96122"/>
                  <a:pt x="59546" y="96006"/>
                  <a:pt x="59770" y="95774"/>
                </a:cubicBezTo>
                <a:cubicBezTo>
                  <a:pt x="60234" y="95322"/>
                  <a:pt x="60234" y="94584"/>
                  <a:pt x="59770" y="94119"/>
                </a:cubicBezTo>
                <a:cubicBezTo>
                  <a:pt x="59544" y="93893"/>
                  <a:pt x="59246" y="93780"/>
                  <a:pt x="58947" y="93780"/>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8">
            <a:extLst>
              <a:ext uri="{FF2B5EF4-FFF2-40B4-BE49-F238E27FC236}">
                <a16:creationId xmlns:a16="http://schemas.microsoft.com/office/drawing/2014/main" id="{B6648727-12F2-63DE-28E0-35705E9EF32D}"/>
              </a:ext>
            </a:extLst>
          </p:cNvPr>
          <p:cNvGrpSpPr/>
          <p:nvPr/>
        </p:nvGrpSpPr>
        <p:grpSpPr>
          <a:xfrm>
            <a:off x="3971925" y="3938450"/>
            <a:ext cx="1200150" cy="114300"/>
            <a:chOff x="752475" y="981075"/>
            <a:chExt cx="1200150" cy="114300"/>
          </a:xfrm>
        </p:grpSpPr>
        <p:sp>
          <p:nvSpPr>
            <p:cNvPr id="522" name="Google Shape;522;p38">
              <a:extLst>
                <a:ext uri="{FF2B5EF4-FFF2-40B4-BE49-F238E27FC236}">
                  <a16:creationId xmlns:a16="http://schemas.microsoft.com/office/drawing/2014/main" id="{CB366DC4-75AF-5DA8-4446-77F0A8068AE5}"/>
                </a:ext>
              </a:extLst>
            </p:cNvPr>
            <p:cNvSpPr/>
            <p:nvPr/>
          </p:nvSpPr>
          <p:spPr>
            <a:xfrm>
              <a:off x="7524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a:extLst>
                <a:ext uri="{FF2B5EF4-FFF2-40B4-BE49-F238E27FC236}">
                  <a16:creationId xmlns:a16="http://schemas.microsoft.com/office/drawing/2014/main" id="{250CDD47-1000-98C7-7220-07DAC0AEAC7C}"/>
                </a:ext>
              </a:extLst>
            </p:cNvPr>
            <p:cNvSpPr/>
            <p:nvPr/>
          </p:nvSpPr>
          <p:spPr>
            <a:xfrm>
              <a:off x="9334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a:extLst>
                <a:ext uri="{FF2B5EF4-FFF2-40B4-BE49-F238E27FC236}">
                  <a16:creationId xmlns:a16="http://schemas.microsoft.com/office/drawing/2014/main" id="{1662FEF0-48BC-E4CB-80B0-A3C4D4B06A8C}"/>
                </a:ext>
              </a:extLst>
            </p:cNvPr>
            <p:cNvSpPr/>
            <p:nvPr/>
          </p:nvSpPr>
          <p:spPr>
            <a:xfrm>
              <a:off x="11144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a:extLst>
                <a:ext uri="{FF2B5EF4-FFF2-40B4-BE49-F238E27FC236}">
                  <a16:creationId xmlns:a16="http://schemas.microsoft.com/office/drawing/2014/main" id="{FD709FF6-02EB-064D-E4A2-DD5AB1F89AC6}"/>
                </a:ext>
              </a:extLst>
            </p:cNvPr>
            <p:cNvSpPr/>
            <p:nvPr/>
          </p:nvSpPr>
          <p:spPr>
            <a:xfrm>
              <a:off x="129540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a:extLst>
                <a:ext uri="{FF2B5EF4-FFF2-40B4-BE49-F238E27FC236}">
                  <a16:creationId xmlns:a16="http://schemas.microsoft.com/office/drawing/2014/main" id="{602DA9C4-6339-B825-E96C-3A11140B7A2A}"/>
                </a:ext>
              </a:extLst>
            </p:cNvPr>
            <p:cNvSpPr/>
            <p:nvPr/>
          </p:nvSpPr>
          <p:spPr>
            <a:xfrm>
              <a:off x="1476375" y="981075"/>
              <a:ext cx="114300" cy="114300"/>
            </a:xfrm>
            <a:prstGeom prst="ellipse">
              <a:avLst/>
            </a:prstGeom>
            <a:noFill/>
            <a:ln w="19050" cap="flat" cmpd="sng">
              <a:solidFill>
                <a:schemeClr val="accent1"/>
              </a:solidFill>
              <a:prstDash val="solid"/>
              <a:round/>
              <a:headEnd type="none" w="sm" len="sm"/>
              <a:tailEnd type="none" w="sm" len="sm"/>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a:extLst>
                <a:ext uri="{FF2B5EF4-FFF2-40B4-BE49-F238E27FC236}">
                  <a16:creationId xmlns:a16="http://schemas.microsoft.com/office/drawing/2014/main" id="{93C4B902-3919-1D50-D586-4BAB3E753709}"/>
                </a:ext>
              </a:extLst>
            </p:cNvPr>
            <p:cNvSpPr/>
            <p:nvPr/>
          </p:nvSpPr>
          <p:spPr>
            <a:xfrm>
              <a:off x="1657350"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a:extLst>
                <a:ext uri="{FF2B5EF4-FFF2-40B4-BE49-F238E27FC236}">
                  <a16:creationId xmlns:a16="http://schemas.microsoft.com/office/drawing/2014/main" id="{27DFCBD0-3777-C8CD-0D9F-8E69DDF15348}"/>
                </a:ext>
              </a:extLst>
            </p:cNvPr>
            <p:cNvSpPr/>
            <p:nvPr/>
          </p:nvSpPr>
          <p:spPr>
            <a:xfrm>
              <a:off x="1838325" y="981075"/>
              <a:ext cx="114300" cy="114300"/>
            </a:xfrm>
            <a:prstGeom prst="ellipse">
              <a:avLst/>
            </a:prstGeom>
            <a:solidFill>
              <a:schemeClr val="accent1"/>
            </a:solidFill>
            <a:ln>
              <a:noFill/>
            </a:ln>
            <a:effectLst>
              <a:outerShdw blurRad="200025" dist="19050" dir="5400000" algn="bl" rotWithShape="0">
                <a:schemeClr val="accent1">
                  <a:alpha val="6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42;p39">
            <a:extLst>
              <a:ext uri="{FF2B5EF4-FFF2-40B4-BE49-F238E27FC236}">
                <a16:creationId xmlns:a16="http://schemas.microsoft.com/office/drawing/2014/main" id="{DCA2523A-BE4C-AE49-9DDF-93381570DB10}"/>
              </a:ext>
            </a:extLst>
          </p:cNvPr>
          <p:cNvSpPr/>
          <p:nvPr/>
        </p:nvSpPr>
        <p:spPr>
          <a:xfrm>
            <a:off x="514350" y="985519"/>
            <a:ext cx="8188960" cy="3769361"/>
          </a:xfrm>
          <a:prstGeom prst="roundRect">
            <a:avLst>
              <a:gd name="adj" fmla="val 11903"/>
            </a:avLst>
          </a:prstGeom>
          <a:solidFill>
            <a:schemeClr val="tx1"/>
          </a:solidFill>
          <a:ln w="19050" cap="flat" cmpd="sng">
            <a:noFill/>
            <a:prstDash val="solid"/>
            <a:round/>
            <a:headEnd type="none" w="sm" len="sm"/>
            <a:tailEnd type="none" w="sm" len="sm"/>
          </a:ln>
          <a:effectLst>
            <a:outerShdw blurRad="142875" dist="19050" dir="5400000" algn="bl" rotWithShape="0">
              <a:srgbClr val="98FAFC">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17197169-0FB0-4E5E-FAD6-C22168900609}"/>
              </a:ext>
            </a:extLst>
          </p:cNvPr>
          <p:cNvPicPr>
            <a:picLocks noChangeAspect="1"/>
          </p:cNvPicPr>
          <p:nvPr/>
        </p:nvPicPr>
        <p:blipFill>
          <a:blip r:embed="rId3"/>
          <a:stretch>
            <a:fillRect/>
          </a:stretch>
        </p:blipFill>
        <p:spPr>
          <a:xfrm>
            <a:off x="700887" y="1284846"/>
            <a:ext cx="7605930" cy="3244362"/>
          </a:xfrm>
          <a:prstGeom prst="rect">
            <a:avLst/>
          </a:prstGeom>
        </p:spPr>
      </p:pic>
      <p:sp>
        <p:nvSpPr>
          <p:cNvPr id="17" name="TextBox 16">
            <a:extLst>
              <a:ext uri="{FF2B5EF4-FFF2-40B4-BE49-F238E27FC236}">
                <a16:creationId xmlns:a16="http://schemas.microsoft.com/office/drawing/2014/main" id="{D21901FD-14FE-95C9-0FC6-5C7BDB8CE72D}"/>
              </a:ext>
            </a:extLst>
          </p:cNvPr>
          <p:cNvSpPr txBox="1"/>
          <p:nvPr/>
        </p:nvSpPr>
        <p:spPr>
          <a:xfrm>
            <a:off x="2262714" y="322455"/>
            <a:ext cx="4618572" cy="646331"/>
          </a:xfrm>
          <a:prstGeom prst="rect">
            <a:avLst/>
          </a:prstGeom>
          <a:noFill/>
        </p:spPr>
        <p:txBody>
          <a:bodyPr wrap="none" rtlCol="0">
            <a:spAutoFit/>
          </a:bodyPr>
          <a:lstStyle/>
          <a:p>
            <a:r>
              <a:rPr lang="en-US" sz="3600" dirty="0">
                <a:solidFill>
                  <a:schemeClr val="tx1"/>
                </a:solidFill>
                <a:latin typeface="Oswald" pitchFamily="2" charset="77"/>
              </a:rPr>
              <a:t>UNIHIKER K10 - FEATURES</a:t>
            </a:r>
          </a:p>
        </p:txBody>
      </p:sp>
    </p:spTree>
    <p:extLst>
      <p:ext uri="{BB962C8B-B14F-4D97-AF65-F5344CB8AC3E}">
        <p14:creationId xmlns:p14="http://schemas.microsoft.com/office/powerpoint/2010/main" val="193684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01D0E98B-47DD-6C7E-977A-F1F8D99FE6B1}"/>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2A4A84BB-B095-53AB-26F3-C7D446ED9EA9}"/>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531E12BE-A2A2-65D0-F4BA-B5E64BEEA65F}"/>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9A91D037-7D7B-08E5-83C8-A586C9FDD3CF}"/>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827F829F-2B99-929D-9D8C-C2C9132A2DBC}"/>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9043B477-EB80-8671-D4E4-033CEFF49358}"/>
              </a:ext>
            </a:extLst>
          </p:cNvPr>
          <p:cNvSpPr txBox="1">
            <a:spLocks noGrp="1"/>
          </p:cNvSpPr>
          <p:nvPr>
            <p:ph type="title" idx="6"/>
          </p:nvPr>
        </p:nvSpPr>
        <p:spPr>
          <a:xfrm>
            <a:off x="587920" y="39715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SOFTWARE</a:t>
            </a:r>
            <a:br>
              <a:rPr lang="en" sz="3200" dirty="0"/>
            </a:br>
            <a:r>
              <a:rPr lang="en" sz="3200" dirty="0">
                <a:solidFill>
                  <a:schemeClr val="accent1"/>
                </a:solidFill>
              </a:rPr>
              <a:t>MIND+</a:t>
            </a:r>
            <a:endParaRPr sz="3200" dirty="0">
              <a:solidFill>
                <a:schemeClr val="accent1"/>
              </a:solidFill>
            </a:endParaRPr>
          </a:p>
        </p:txBody>
      </p:sp>
      <p:sp>
        <p:nvSpPr>
          <p:cNvPr id="16" name="Google Shape;361;p35">
            <a:extLst>
              <a:ext uri="{FF2B5EF4-FFF2-40B4-BE49-F238E27FC236}">
                <a16:creationId xmlns:a16="http://schemas.microsoft.com/office/drawing/2014/main" id="{B957D4C2-06FE-B2B7-D705-3D87A15CB512}"/>
              </a:ext>
            </a:extLst>
          </p:cNvPr>
          <p:cNvSpPr txBox="1">
            <a:spLocks/>
          </p:cNvSpPr>
          <p:nvPr/>
        </p:nvSpPr>
        <p:spPr>
          <a:xfrm>
            <a:off x="587921" y="1739564"/>
            <a:ext cx="4238079" cy="29340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Mind+ is a user-friendly programming platform that you will use to code and interact with hardware like the UNIHIKER. It supports both block-based coding for beginners and text-based coding for more advanced users.</a:t>
            </a:r>
          </a:p>
          <a:p>
            <a:pPr marL="0" indent="0" algn="just"/>
            <a:endParaRPr lang="en-US" dirty="0"/>
          </a:p>
          <a:p>
            <a:pPr marL="0" indent="0" algn="just"/>
            <a:r>
              <a:rPr lang="en-US" dirty="0"/>
              <a:t>With Mind+, you can control sensors, create interactive programs, and explore simple AI and IoT applications. </a:t>
            </a:r>
          </a:p>
          <a:p>
            <a:pPr marL="0" indent="0" algn="just"/>
            <a:endParaRPr lang="en-US" dirty="0"/>
          </a:p>
          <a:p>
            <a:pPr marL="0" indent="0" algn="just"/>
            <a:r>
              <a:rPr lang="en-US" dirty="0"/>
              <a:t>Mind+ download link (Windows):</a:t>
            </a:r>
          </a:p>
          <a:p>
            <a:pPr marL="0" indent="0" algn="just"/>
            <a:r>
              <a:rPr lang="en-US" dirty="0"/>
              <a:t>https://epc-education.com/software/</a:t>
            </a:r>
            <a:r>
              <a:rPr lang="en-US" dirty="0" err="1"/>
              <a:t>mindplus-win.exe</a:t>
            </a:r>
            <a:endParaRPr lang="en-US" dirty="0"/>
          </a:p>
        </p:txBody>
      </p:sp>
      <p:pic>
        <p:nvPicPr>
          <p:cNvPr id="3" name="Picture 2">
            <a:extLst>
              <a:ext uri="{FF2B5EF4-FFF2-40B4-BE49-F238E27FC236}">
                <a16:creationId xmlns:a16="http://schemas.microsoft.com/office/drawing/2014/main" id="{54C5BCB0-3DE9-4AF9-2C23-17F0475B82E1}"/>
              </a:ext>
            </a:extLst>
          </p:cNvPr>
          <p:cNvPicPr>
            <a:picLocks noChangeAspect="1"/>
          </p:cNvPicPr>
          <p:nvPr/>
        </p:nvPicPr>
        <p:blipFill>
          <a:blip r:embed="rId3"/>
          <a:stretch>
            <a:fillRect/>
          </a:stretch>
        </p:blipFill>
        <p:spPr>
          <a:xfrm>
            <a:off x="5191759" y="1780204"/>
            <a:ext cx="3550649" cy="21629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contourClr>
              <a:srgbClr val="969696"/>
            </a:contourClr>
          </a:sp3d>
        </p:spPr>
      </p:pic>
      <p:sp>
        <p:nvSpPr>
          <p:cNvPr id="2" name="Google Shape;361;p35">
            <a:extLst>
              <a:ext uri="{FF2B5EF4-FFF2-40B4-BE49-F238E27FC236}">
                <a16:creationId xmlns:a16="http://schemas.microsoft.com/office/drawing/2014/main" id="{116705B9-E865-EF57-D91A-F10A49E17DA8}"/>
              </a:ext>
            </a:extLst>
          </p:cNvPr>
          <p:cNvSpPr txBox="1">
            <a:spLocks/>
          </p:cNvSpPr>
          <p:nvPr/>
        </p:nvSpPr>
        <p:spPr>
          <a:xfrm>
            <a:off x="5249196" y="4342059"/>
            <a:ext cx="3435774" cy="5878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900" i="1" dirty="0"/>
              <a:t>Note: Only Mind+ windows version can support Unihiker K10.</a:t>
            </a:r>
          </a:p>
        </p:txBody>
      </p:sp>
    </p:spTree>
    <p:extLst>
      <p:ext uri="{BB962C8B-B14F-4D97-AF65-F5344CB8AC3E}">
        <p14:creationId xmlns:p14="http://schemas.microsoft.com/office/powerpoint/2010/main" val="89271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a:extLst>
            <a:ext uri="{FF2B5EF4-FFF2-40B4-BE49-F238E27FC236}">
              <a16:creationId xmlns:a16="http://schemas.microsoft.com/office/drawing/2014/main" id="{4E84AF5F-A5BB-400A-EC19-7EAF200325DA}"/>
            </a:ext>
          </a:extLst>
        </p:cNvPr>
        <p:cNvGrpSpPr/>
        <p:nvPr/>
      </p:nvGrpSpPr>
      <p:grpSpPr>
        <a:xfrm>
          <a:off x="0" y="0"/>
          <a:ext cx="0" cy="0"/>
          <a:chOff x="0" y="0"/>
          <a:chExt cx="0" cy="0"/>
        </a:xfrm>
      </p:grpSpPr>
      <p:grpSp>
        <p:nvGrpSpPr>
          <p:cNvPr id="370" name="Google Shape;370;p36">
            <a:extLst>
              <a:ext uri="{FF2B5EF4-FFF2-40B4-BE49-F238E27FC236}">
                <a16:creationId xmlns:a16="http://schemas.microsoft.com/office/drawing/2014/main" id="{B7BFACFF-DBC4-A646-F7DD-8A7D8BA71AEC}"/>
              </a:ext>
            </a:extLst>
          </p:cNvPr>
          <p:cNvGrpSpPr/>
          <p:nvPr/>
        </p:nvGrpSpPr>
        <p:grpSpPr>
          <a:xfrm rot="5400000">
            <a:off x="7108523" y="-831041"/>
            <a:ext cx="959680" cy="3741186"/>
            <a:chOff x="7557897" y="2608992"/>
            <a:chExt cx="429195" cy="1673160"/>
          </a:xfrm>
        </p:grpSpPr>
        <p:sp>
          <p:nvSpPr>
            <p:cNvPr id="371" name="Google Shape;371;p36">
              <a:extLst>
                <a:ext uri="{FF2B5EF4-FFF2-40B4-BE49-F238E27FC236}">
                  <a16:creationId xmlns:a16="http://schemas.microsoft.com/office/drawing/2014/main" id="{D9D739E2-37E8-3B1E-1841-6B4064B92F6D}"/>
                </a:ext>
              </a:extLst>
            </p:cNvPr>
            <p:cNvSpPr/>
            <p:nvPr/>
          </p:nvSpPr>
          <p:spPr>
            <a:xfrm>
              <a:off x="7666005" y="3837621"/>
              <a:ext cx="75628" cy="444531"/>
            </a:xfrm>
            <a:custGeom>
              <a:avLst/>
              <a:gdLst/>
              <a:ahLst/>
              <a:cxnLst/>
              <a:rect l="l" t="t" r="r" b="b"/>
              <a:pathLst>
                <a:path w="75628" h="444531" extrusionOk="0">
                  <a:moveTo>
                    <a:pt x="58865" y="404146"/>
                  </a:moveTo>
                  <a:lnTo>
                    <a:pt x="58865" y="53816"/>
                  </a:lnTo>
                  <a:lnTo>
                    <a:pt x="30861" y="25813"/>
                  </a:lnTo>
                  <a:cubicBezTo>
                    <a:pt x="32576" y="23241"/>
                    <a:pt x="33528" y="20098"/>
                    <a:pt x="33528" y="16764"/>
                  </a:cubicBezTo>
                  <a:cubicBezTo>
                    <a:pt x="33528" y="7525"/>
                    <a:pt x="26003" y="0"/>
                    <a:pt x="16764" y="0"/>
                  </a:cubicBezTo>
                  <a:cubicBezTo>
                    <a:pt x="7525" y="0"/>
                    <a:pt x="0" y="7525"/>
                    <a:pt x="0" y="16764"/>
                  </a:cubicBezTo>
                  <a:cubicBezTo>
                    <a:pt x="0" y="26003"/>
                    <a:pt x="7525" y="33528"/>
                    <a:pt x="16764" y="33528"/>
                  </a:cubicBezTo>
                  <a:cubicBezTo>
                    <a:pt x="20098" y="33528"/>
                    <a:pt x="23146" y="32480"/>
                    <a:pt x="25813" y="30861"/>
                  </a:cubicBezTo>
                  <a:lnTo>
                    <a:pt x="25813" y="30861"/>
                  </a:lnTo>
                  <a:lnTo>
                    <a:pt x="51721" y="56769"/>
                  </a:lnTo>
                  <a:lnTo>
                    <a:pt x="51721" y="404146"/>
                  </a:lnTo>
                  <a:cubicBezTo>
                    <a:pt x="42196" y="405860"/>
                    <a:pt x="34957" y="414242"/>
                    <a:pt x="34957" y="424148"/>
                  </a:cubicBezTo>
                  <a:cubicBezTo>
                    <a:pt x="34957" y="435388"/>
                    <a:pt x="44101" y="444532"/>
                    <a:pt x="55341" y="444532"/>
                  </a:cubicBezTo>
                  <a:cubicBezTo>
                    <a:pt x="66485" y="444532"/>
                    <a:pt x="75629" y="435388"/>
                    <a:pt x="75629" y="424148"/>
                  </a:cubicBezTo>
                  <a:cubicBezTo>
                    <a:pt x="75629" y="414242"/>
                    <a:pt x="68294" y="405860"/>
                    <a:pt x="58865" y="404146"/>
                  </a:cubicBezTo>
                  <a:close/>
                  <a:moveTo>
                    <a:pt x="55341" y="437388"/>
                  </a:moveTo>
                  <a:cubicBezTo>
                    <a:pt x="48006" y="437388"/>
                    <a:pt x="42101" y="431483"/>
                    <a:pt x="42101" y="424148"/>
                  </a:cubicBezTo>
                  <a:cubicBezTo>
                    <a:pt x="42101" y="418147"/>
                    <a:pt x="46101" y="413099"/>
                    <a:pt x="51721" y="411575"/>
                  </a:cubicBezTo>
                  <a:cubicBezTo>
                    <a:pt x="52864" y="411194"/>
                    <a:pt x="54102" y="411004"/>
                    <a:pt x="55341" y="411004"/>
                  </a:cubicBezTo>
                  <a:cubicBezTo>
                    <a:pt x="56579" y="411004"/>
                    <a:pt x="57722" y="411194"/>
                    <a:pt x="58865" y="411575"/>
                  </a:cubicBezTo>
                  <a:cubicBezTo>
                    <a:pt x="64389" y="413004"/>
                    <a:pt x="68485" y="418147"/>
                    <a:pt x="68485" y="424148"/>
                  </a:cubicBezTo>
                  <a:cubicBezTo>
                    <a:pt x="68485" y="431483"/>
                    <a:pt x="62579" y="437388"/>
                    <a:pt x="55341" y="437388"/>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6">
              <a:extLst>
                <a:ext uri="{FF2B5EF4-FFF2-40B4-BE49-F238E27FC236}">
                  <a16:creationId xmlns:a16="http://schemas.microsoft.com/office/drawing/2014/main" id="{9AF7C813-C115-F46C-3212-484510638F55}"/>
                </a:ext>
              </a:extLst>
            </p:cNvPr>
            <p:cNvSpPr/>
            <p:nvPr/>
          </p:nvSpPr>
          <p:spPr>
            <a:xfrm>
              <a:off x="7557897" y="2823590"/>
              <a:ext cx="322706" cy="857440"/>
            </a:xfrm>
            <a:custGeom>
              <a:avLst/>
              <a:gdLst/>
              <a:ahLst/>
              <a:cxnLst/>
              <a:rect l="l" t="t" r="r" b="b"/>
              <a:pathLst>
                <a:path w="322706" h="857440" extrusionOk="0">
                  <a:moveTo>
                    <a:pt x="20098" y="824293"/>
                  </a:moveTo>
                  <a:lnTo>
                    <a:pt x="20098" y="561213"/>
                  </a:lnTo>
                  <a:lnTo>
                    <a:pt x="309563" y="271748"/>
                  </a:lnTo>
                  <a:lnTo>
                    <a:pt x="309563" y="33147"/>
                  </a:lnTo>
                  <a:cubicBezTo>
                    <a:pt x="317087" y="31528"/>
                    <a:pt x="322707" y="24860"/>
                    <a:pt x="322707" y="16764"/>
                  </a:cubicBezTo>
                  <a:cubicBezTo>
                    <a:pt x="322707" y="7525"/>
                    <a:pt x="315182" y="0"/>
                    <a:pt x="305943" y="0"/>
                  </a:cubicBezTo>
                  <a:cubicBezTo>
                    <a:pt x="296704" y="0"/>
                    <a:pt x="289179" y="7525"/>
                    <a:pt x="289179" y="16764"/>
                  </a:cubicBezTo>
                  <a:cubicBezTo>
                    <a:pt x="289179" y="24765"/>
                    <a:pt x="294799" y="31432"/>
                    <a:pt x="302323" y="33147"/>
                  </a:cubicBezTo>
                  <a:lnTo>
                    <a:pt x="302323" y="268796"/>
                  </a:lnTo>
                  <a:lnTo>
                    <a:pt x="12859" y="558260"/>
                  </a:lnTo>
                  <a:lnTo>
                    <a:pt x="12859" y="824389"/>
                  </a:lnTo>
                  <a:cubicBezTo>
                    <a:pt x="5524" y="826103"/>
                    <a:pt x="0" y="832771"/>
                    <a:pt x="0" y="840676"/>
                  </a:cubicBezTo>
                  <a:cubicBezTo>
                    <a:pt x="0" y="849916"/>
                    <a:pt x="7525" y="857441"/>
                    <a:pt x="16764" y="857441"/>
                  </a:cubicBezTo>
                  <a:cubicBezTo>
                    <a:pt x="26003" y="857441"/>
                    <a:pt x="33528" y="849916"/>
                    <a:pt x="33528" y="840676"/>
                  </a:cubicBezTo>
                  <a:cubicBezTo>
                    <a:pt x="33528" y="832580"/>
                    <a:pt x="27718" y="825818"/>
                    <a:pt x="20098" y="824293"/>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6">
              <a:extLst>
                <a:ext uri="{FF2B5EF4-FFF2-40B4-BE49-F238E27FC236}">
                  <a16:creationId xmlns:a16="http://schemas.microsoft.com/office/drawing/2014/main" id="{039CCBB9-F10B-1C9D-6187-A4B8F3EF84D1}"/>
                </a:ext>
              </a:extLst>
            </p:cNvPr>
            <p:cNvSpPr/>
            <p:nvPr/>
          </p:nvSpPr>
          <p:spPr>
            <a:xfrm>
              <a:off x="7616094" y="2608992"/>
              <a:ext cx="370998" cy="1562195"/>
            </a:xfrm>
            <a:custGeom>
              <a:avLst/>
              <a:gdLst/>
              <a:ahLst/>
              <a:cxnLst/>
              <a:rect l="l" t="t" r="r" b="b"/>
              <a:pathLst>
                <a:path w="370998" h="1562195" extrusionOk="0">
                  <a:moveTo>
                    <a:pt x="158496" y="1521905"/>
                  </a:moveTo>
                  <a:lnTo>
                    <a:pt x="158496" y="1225868"/>
                  </a:lnTo>
                  <a:lnTo>
                    <a:pt x="95155" y="1162431"/>
                  </a:lnTo>
                  <a:lnTo>
                    <a:pt x="95155" y="939070"/>
                  </a:lnTo>
                  <a:lnTo>
                    <a:pt x="156210" y="878014"/>
                  </a:lnTo>
                  <a:lnTo>
                    <a:pt x="156210" y="839534"/>
                  </a:lnTo>
                  <a:lnTo>
                    <a:pt x="317659" y="678085"/>
                  </a:lnTo>
                  <a:cubicBezTo>
                    <a:pt x="320897" y="680466"/>
                    <a:pt x="324898" y="681800"/>
                    <a:pt x="329184" y="681800"/>
                  </a:cubicBezTo>
                  <a:cubicBezTo>
                    <a:pt x="340423" y="681800"/>
                    <a:pt x="349568" y="672655"/>
                    <a:pt x="349568" y="661511"/>
                  </a:cubicBezTo>
                  <a:cubicBezTo>
                    <a:pt x="349568" y="650272"/>
                    <a:pt x="340423" y="641128"/>
                    <a:pt x="329184" y="641128"/>
                  </a:cubicBezTo>
                  <a:cubicBezTo>
                    <a:pt x="318040" y="641128"/>
                    <a:pt x="308896" y="650272"/>
                    <a:pt x="308896" y="661511"/>
                  </a:cubicBezTo>
                  <a:cubicBezTo>
                    <a:pt x="308896" y="665797"/>
                    <a:pt x="310229" y="669798"/>
                    <a:pt x="312611" y="673037"/>
                  </a:cubicBezTo>
                  <a:lnTo>
                    <a:pt x="267843" y="717804"/>
                  </a:lnTo>
                  <a:lnTo>
                    <a:pt x="267843" y="635413"/>
                  </a:lnTo>
                  <a:lnTo>
                    <a:pt x="370999" y="532257"/>
                  </a:lnTo>
                  <a:lnTo>
                    <a:pt x="370999" y="273844"/>
                  </a:lnTo>
                  <a:lnTo>
                    <a:pt x="319183" y="222028"/>
                  </a:lnTo>
                  <a:lnTo>
                    <a:pt x="319183" y="0"/>
                  </a:lnTo>
                  <a:lnTo>
                    <a:pt x="312039" y="0"/>
                  </a:lnTo>
                  <a:lnTo>
                    <a:pt x="312039" y="503777"/>
                  </a:lnTo>
                  <a:lnTo>
                    <a:pt x="16669" y="799147"/>
                  </a:lnTo>
                  <a:lnTo>
                    <a:pt x="16669" y="1479995"/>
                  </a:lnTo>
                  <a:cubicBezTo>
                    <a:pt x="7144" y="1481709"/>
                    <a:pt x="0" y="1490091"/>
                    <a:pt x="0" y="1500092"/>
                  </a:cubicBezTo>
                  <a:cubicBezTo>
                    <a:pt x="0" y="1511237"/>
                    <a:pt x="9049" y="1520381"/>
                    <a:pt x="20288" y="1520381"/>
                  </a:cubicBezTo>
                  <a:cubicBezTo>
                    <a:pt x="31528" y="1520381"/>
                    <a:pt x="40577" y="1511237"/>
                    <a:pt x="40577" y="1500092"/>
                  </a:cubicBezTo>
                  <a:cubicBezTo>
                    <a:pt x="40577" y="1490091"/>
                    <a:pt x="33338" y="1481709"/>
                    <a:pt x="23813" y="1479995"/>
                  </a:cubicBezTo>
                  <a:lnTo>
                    <a:pt x="23813" y="802100"/>
                  </a:lnTo>
                  <a:lnTo>
                    <a:pt x="319183" y="506730"/>
                  </a:lnTo>
                  <a:lnTo>
                    <a:pt x="319183" y="232124"/>
                  </a:lnTo>
                  <a:lnTo>
                    <a:pt x="363855" y="276796"/>
                  </a:lnTo>
                  <a:lnTo>
                    <a:pt x="363855" y="529304"/>
                  </a:lnTo>
                  <a:lnTo>
                    <a:pt x="260699" y="632460"/>
                  </a:lnTo>
                  <a:lnTo>
                    <a:pt x="260699" y="724948"/>
                  </a:lnTo>
                  <a:lnTo>
                    <a:pt x="260699" y="724948"/>
                  </a:lnTo>
                  <a:lnTo>
                    <a:pt x="149066" y="836485"/>
                  </a:lnTo>
                  <a:lnTo>
                    <a:pt x="149066" y="874967"/>
                  </a:lnTo>
                  <a:lnTo>
                    <a:pt x="95155" y="928973"/>
                  </a:lnTo>
                  <a:lnTo>
                    <a:pt x="95155" y="821341"/>
                  </a:lnTo>
                  <a:lnTo>
                    <a:pt x="178498" y="738092"/>
                  </a:lnTo>
                  <a:cubicBezTo>
                    <a:pt x="181737" y="740473"/>
                    <a:pt x="185738" y="741807"/>
                    <a:pt x="190024" y="741807"/>
                  </a:cubicBezTo>
                  <a:cubicBezTo>
                    <a:pt x="201263" y="741807"/>
                    <a:pt x="210312" y="732663"/>
                    <a:pt x="210312" y="721423"/>
                  </a:cubicBezTo>
                  <a:cubicBezTo>
                    <a:pt x="210312" y="710279"/>
                    <a:pt x="201263" y="701135"/>
                    <a:pt x="190024" y="701135"/>
                  </a:cubicBezTo>
                  <a:cubicBezTo>
                    <a:pt x="178784" y="701135"/>
                    <a:pt x="169736" y="710279"/>
                    <a:pt x="169736" y="721423"/>
                  </a:cubicBezTo>
                  <a:cubicBezTo>
                    <a:pt x="169736" y="725805"/>
                    <a:pt x="171069" y="729805"/>
                    <a:pt x="173355" y="733044"/>
                  </a:cubicBezTo>
                  <a:lnTo>
                    <a:pt x="88011" y="818388"/>
                  </a:lnTo>
                  <a:lnTo>
                    <a:pt x="88011" y="1165384"/>
                  </a:lnTo>
                  <a:lnTo>
                    <a:pt x="151352" y="1228820"/>
                  </a:lnTo>
                  <a:lnTo>
                    <a:pt x="151352" y="1521905"/>
                  </a:lnTo>
                  <a:cubicBezTo>
                    <a:pt x="141732" y="1523524"/>
                    <a:pt x="134493" y="1531906"/>
                    <a:pt x="134493" y="1541907"/>
                  </a:cubicBezTo>
                  <a:cubicBezTo>
                    <a:pt x="134493" y="1553147"/>
                    <a:pt x="143542" y="1562195"/>
                    <a:pt x="154781" y="1562195"/>
                  </a:cubicBezTo>
                  <a:cubicBezTo>
                    <a:pt x="166021" y="1562195"/>
                    <a:pt x="175070" y="1553147"/>
                    <a:pt x="175070" y="1541907"/>
                  </a:cubicBezTo>
                  <a:cubicBezTo>
                    <a:pt x="175070" y="1532001"/>
                    <a:pt x="167926" y="1523714"/>
                    <a:pt x="158496" y="1521905"/>
                  </a:cubicBezTo>
                  <a:close/>
                  <a:moveTo>
                    <a:pt x="316039" y="661511"/>
                  </a:moveTo>
                  <a:cubicBezTo>
                    <a:pt x="316039" y="654177"/>
                    <a:pt x="321945" y="648272"/>
                    <a:pt x="329184" y="648272"/>
                  </a:cubicBezTo>
                  <a:cubicBezTo>
                    <a:pt x="336518" y="648272"/>
                    <a:pt x="342424" y="654177"/>
                    <a:pt x="342424" y="661511"/>
                  </a:cubicBezTo>
                  <a:cubicBezTo>
                    <a:pt x="342424" y="668750"/>
                    <a:pt x="336518" y="674656"/>
                    <a:pt x="329184" y="674656"/>
                  </a:cubicBezTo>
                  <a:cubicBezTo>
                    <a:pt x="326898" y="674656"/>
                    <a:pt x="324707" y="674084"/>
                    <a:pt x="322802" y="672941"/>
                  </a:cubicBezTo>
                  <a:cubicBezTo>
                    <a:pt x="320707" y="671798"/>
                    <a:pt x="318897" y="669988"/>
                    <a:pt x="317754" y="667893"/>
                  </a:cubicBezTo>
                  <a:cubicBezTo>
                    <a:pt x="316611" y="665988"/>
                    <a:pt x="316039" y="663797"/>
                    <a:pt x="316039" y="661511"/>
                  </a:cubicBezTo>
                  <a:close/>
                  <a:moveTo>
                    <a:pt x="33433" y="1500092"/>
                  </a:moveTo>
                  <a:cubicBezTo>
                    <a:pt x="33433" y="1507331"/>
                    <a:pt x="27527" y="1513237"/>
                    <a:pt x="20288" y="1513237"/>
                  </a:cubicBezTo>
                  <a:cubicBezTo>
                    <a:pt x="13049" y="1513237"/>
                    <a:pt x="7144" y="1507331"/>
                    <a:pt x="7144" y="1500092"/>
                  </a:cubicBezTo>
                  <a:cubicBezTo>
                    <a:pt x="7144" y="1493996"/>
                    <a:pt x="11144" y="1488948"/>
                    <a:pt x="16669" y="1487424"/>
                  </a:cubicBezTo>
                  <a:cubicBezTo>
                    <a:pt x="17812" y="1487043"/>
                    <a:pt x="19050" y="1486853"/>
                    <a:pt x="20288" y="1486853"/>
                  </a:cubicBezTo>
                  <a:cubicBezTo>
                    <a:pt x="21527" y="1486853"/>
                    <a:pt x="22670" y="1487043"/>
                    <a:pt x="23813" y="1487424"/>
                  </a:cubicBezTo>
                  <a:cubicBezTo>
                    <a:pt x="29337" y="1488853"/>
                    <a:pt x="33433" y="1493996"/>
                    <a:pt x="33433" y="1500092"/>
                  </a:cubicBezTo>
                  <a:close/>
                  <a:moveTo>
                    <a:pt x="176879" y="721423"/>
                  </a:moveTo>
                  <a:cubicBezTo>
                    <a:pt x="176879" y="714184"/>
                    <a:pt x="182785" y="708279"/>
                    <a:pt x="190024" y="708279"/>
                  </a:cubicBezTo>
                  <a:cubicBezTo>
                    <a:pt x="197263" y="708279"/>
                    <a:pt x="203168" y="714184"/>
                    <a:pt x="203168" y="721423"/>
                  </a:cubicBezTo>
                  <a:cubicBezTo>
                    <a:pt x="203168" y="728758"/>
                    <a:pt x="197263" y="734663"/>
                    <a:pt x="190024" y="734663"/>
                  </a:cubicBezTo>
                  <a:cubicBezTo>
                    <a:pt x="187738" y="734663"/>
                    <a:pt x="185547" y="734092"/>
                    <a:pt x="183642" y="732949"/>
                  </a:cubicBezTo>
                  <a:cubicBezTo>
                    <a:pt x="181546" y="731806"/>
                    <a:pt x="179737" y="730091"/>
                    <a:pt x="178594" y="727901"/>
                  </a:cubicBezTo>
                  <a:cubicBezTo>
                    <a:pt x="177451" y="725996"/>
                    <a:pt x="176879" y="723805"/>
                    <a:pt x="176879" y="721423"/>
                  </a:cubicBezTo>
                  <a:close/>
                  <a:moveTo>
                    <a:pt x="154781" y="1555052"/>
                  </a:moveTo>
                  <a:cubicBezTo>
                    <a:pt x="147542" y="1555052"/>
                    <a:pt x="141637" y="1549146"/>
                    <a:pt x="141637" y="1541907"/>
                  </a:cubicBezTo>
                  <a:cubicBezTo>
                    <a:pt x="141637" y="1535811"/>
                    <a:pt x="145733" y="1530763"/>
                    <a:pt x="151352" y="1529239"/>
                  </a:cubicBezTo>
                  <a:cubicBezTo>
                    <a:pt x="152495" y="1528953"/>
                    <a:pt x="153638" y="1528763"/>
                    <a:pt x="154781" y="1528763"/>
                  </a:cubicBezTo>
                  <a:cubicBezTo>
                    <a:pt x="156115" y="1528763"/>
                    <a:pt x="157353" y="1528953"/>
                    <a:pt x="158496" y="1529334"/>
                  </a:cubicBezTo>
                  <a:cubicBezTo>
                    <a:pt x="163925" y="1530953"/>
                    <a:pt x="167926" y="1536002"/>
                    <a:pt x="167926" y="1541907"/>
                  </a:cubicBezTo>
                  <a:cubicBezTo>
                    <a:pt x="167926" y="1549146"/>
                    <a:pt x="162020" y="1555052"/>
                    <a:pt x="154781" y="1555052"/>
                  </a:cubicBezTo>
                  <a:close/>
                </a:path>
              </a:pathLst>
            </a:custGeom>
            <a:solidFill>
              <a:schemeClr val="accent1"/>
            </a:solidFill>
            <a:ln>
              <a:noFill/>
            </a:ln>
            <a:effectLst>
              <a:outerShdw blurRad="200025" dist="19050" dir="5400000" algn="bl" rotWithShape="0">
                <a:schemeClr val="accent1">
                  <a:alpha val="67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6" name="Google Shape;386;p36">
            <a:extLst>
              <a:ext uri="{FF2B5EF4-FFF2-40B4-BE49-F238E27FC236}">
                <a16:creationId xmlns:a16="http://schemas.microsoft.com/office/drawing/2014/main" id="{3D427D3C-1490-EEDD-E772-461F32D805FF}"/>
              </a:ext>
            </a:extLst>
          </p:cNvPr>
          <p:cNvSpPr txBox="1">
            <a:spLocks noGrp="1"/>
          </p:cNvSpPr>
          <p:nvPr>
            <p:ph type="title" idx="6"/>
          </p:nvPr>
        </p:nvSpPr>
        <p:spPr>
          <a:xfrm>
            <a:off x="587920" y="397152"/>
            <a:ext cx="7710900" cy="11978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dirty="0"/>
              <a:t>SETTING UP</a:t>
            </a:r>
            <a:br>
              <a:rPr lang="en" sz="3200" dirty="0"/>
            </a:br>
            <a:r>
              <a:rPr lang="en" sz="3200" dirty="0">
                <a:solidFill>
                  <a:schemeClr val="accent1"/>
                </a:solidFill>
              </a:rPr>
              <a:t>MIND+</a:t>
            </a:r>
            <a:endParaRPr sz="3200" dirty="0">
              <a:solidFill>
                <a:schemeClr val="accent1"/>
              </a:solidFill>
            </a:endParaRPr>
          </a:p>
        </p:txBody>
      </p:sp>
      <p:sp>
        <p:nvSpPr>
          <p:cNvPr id="16" name="Google Shape;361;p35">
            <a:extLst>
              <a:ext uri="{FF2B5EF4-FFF2-40B4-BE49-F238E27FC236}">
                <a16:creationId xmlns:a16="http://schemas.microsoft.com/office/drawing/2014/main" id="{AD5C868B-9720-A46A-1F74-CBC51C6A220E}"/>
              </a:ext>
            </a:extLst>
          </p:cNvPr>
          <p:cNvSpPr txBox="1">
            <a:spLocks/>
          </p:cNvSpPr>
          <p:nvPr/>
        </p:nvSpPr>
        <p:spPr>
          <a:xfrm>
            <a:off x="1095681" y="1739564"/>
            <a:ext cx="1100142" cy="2721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Open Mind+ </a:t>
            </a:r>
          </a:p>
        </p:txBody>
      </p:sp>
      <p:pic>
        <p:nvPicPr>
          <p:cNvPr id="4" name="Picture 3">
            <a:extLst>
              <a:ext uri="{FF2B5EF4-FFF2-40B4-BE49-F238E27FC236}">
                <a16:creationId xmlns:a16="http://schemas.microsoft.com/office/drawing/2014/main" id="{3E96F56D-94DC-609C-101C-558282F42B84}"/>
              </a:ext>
            </a:extLst>
          </p:cNvPr>
          <p:cNvPicPr>
            <a:picLocks noChangeAspect="1"/>
          </p:cNvPicPr>
          <p:nvPr/>
        </p:nvPicPr>
        <p:blipFill>
          <a:blip r:embed="rId3"/>
          <a:stretch>
            <a:fillRect/>
          </a:stretch>
        </p:blipFill>
        <p:spPr>
          <a:xfrm>
            <a:off x="2443941" y="1368351"/>
            <a:ext cx="1100141" cy="742426"/>
          </a:xfrm>
          <a:prstGeom prst="rect">
            <a:avLst/>
          </a:prstGeom>
        </p:spPr>
      </p:pic>
      <p:sp>
        <p:nvSpPr>
          <p:cNvPr id="5" name="Google Shape;243;p32">
            <a:extLst>
              <a:ext uri="{FF2B5EF4-FFF2-40B4-BE49-F238E27FC236}">
                <a16:creationId xmlns:a16="http://schemas.microsoft.com/office/drawing/2014/main" id="{84D2971A-E57B-6003-F8A2-52CADC353083}"/>
              </a:ext>
            </a:extLst>
          </p:cNvPr>
          <p:cNvSpPr txBox="1">
            <a:spLocks/>
          </p:cNvSpPr>
          <p:nvPr/>
        </p:nvSpPr>
        <p:spPr>
          <a:xfrm>
            <a:off x="587920" y="1431515"/>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01</a:t>
            </a:r>
          </a:p>
        </p:txBody>
      </p:sp>
      <p:sp>
        <p:nvSpPr>
          <p:cNvPr id="6" name="Google Shape;361;p35">
            <a:extLst>
              <a:ext uri="{FF2B5EF4-FFF2-40B4-BE49-F238E27FC236}">
                <a16:creationId xmlns:a16="http://schemas.microsoft.com/office/drawing/2014/main" id="{A3D6C5CC-9F1A-378B-2C8E-BD79C5B46949}"/>
              </a:ext>
            </a:extLst>
          </p:cNvPr>
          <p:cNvSpPr txBox="1">
            <a:spLocks/>
          </p:cNvSpPr>
          <p:nvPr/>
        </p:nvSpPr>
        <p:spPr>
          <a:xfrm>
            <a:off x="1095680" y="2571750"/>
            <a:ext cx="2448401" cy="2721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Switch to Offline mode</a:t>
            </a:r>
          </a:p>
        </p:txBody>
      </p:sp>
      <p:sp>
        <p:nvSpPr>
          <p:cNvPr id="7" name="Google Shape;243;p32">
            <a:extLst>
              <a:ext uri="{FF2B5EF4-FFF2-40B4-BE49-F238E27FC236}">
                <a16:creationId xmlns:a16="http://schemas.microsoft.com/office/drawing/2014/main" id="{9292344F-50C9-6B73-1CA5-D8D28E323AA3}"/>
              </a:ext>
            </a:extLst>
          </p:cNvPr>
          <p:cNvSpPr txBox="1">
            <a:spLocks/>
          </p:cNvSpPr>
          <p:nvPr/>
        </p:nvSpPr>
        <p:spPr>
          <a:xfrm>
            <a:off x="587920" y="2263701"/>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02</a:t>
            </a:r>
          </a:p>
        </p:txBody>
      </p:sp>
      <p:pic>
        <p:nvPicPr>
          <p:cNvPr id="8" name="Picture 7" descr="A screen shot of a computer&#10;&#10;AI-generated content may be incorrect.">
            <a:extLst>
              <a:ext uri="{FF2B5EF4-FFF2-40B4-BE49-F238E27FC236}">
                <a16:creationId xmlns:a16="http://schemas.microsoft.com/office/drawing/2014/main" id="{7AC7E254-29D7-64BE-90D0-0C53C7029A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7241" y="2467199"/>
            <a:ext cx="2489518" cy="896355"/>
          </a:xfrm>
          <a:prstGeom prst="rect">
            <a:avLst/>
          </a:prstGeom>
          <a:noFill/>
          <a:ln>
            <a:noFill/>
          </a:ln>
        </p:spPr>
      </p:pic>
      <p:sp>
        <p:nvSpPr>
          <p:cNvPr id="9" name="Google Shape;361;p35">
            <a:extLst>
              <a:ext uri="{FF2B5EF4-FFF2-40B4-BE49-F238E27FC236}">
                <a16:creationId xmlns:a16="http://schemas.microsoft.com/office/drawing/2014/main" id="{A74FFDBA-5C37-02E8-7F6E-56FB97E91EDA}"/>
              </a:ext>
            </a:extLst>
          </p:cNvPr>
          <p:cNvSpPr txBox="1">
            <a:spLocks/>
          </p:cNvSpPr>
          <p:nvPr/>
        </p:nvSpPr>
        <p:spPr>
          <a:xfrm>
            <a:off x="1095680" y="3821146"/>
            <a:ext cx="4721079" cy="7000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dirty="0"/>
              <a:t>Click "Extension", in the extension page, click "Board", select "UNIHIKER K10". Click "Back" to finish loading. </a:t>
            </a:r>
          </a:p>
        </p:txBody>
      </p:sp>
      <p:sp>
        <p:nvSpPr>
          <p:cNvPr id="10" name="Google Shape;243;p32">
            <a:extLst>
              <a:ext uri="{FF2B5EF4-FFF2-40B4-BE49-F238E27FC236}">
                <a16:creationId xmlns:a16="http://schemas.microsoft.com/office/drawing/2014/main" id="{49C17502-0A81-9E51-713A-C5AAD69206B3}"/>
              </a:ext>
            </a:extLst>
          </p:cNvPr>
          <p:cNvSpPr txBox="1">
            <a:spLocks/>
          </p:cNvSpPr>
          <p:nvPr/>
        </p:nvSpPr>
        <p:spPr>
          <a:xfrm>
            <a:off x="587920" y="3513097"/>
            <a:ext cx="867300" cy="80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200"/>
              <a:buFont typeface="Oswald"/>
              <a:buNone/>
              <a:defRPr sz="2200" b="0" i="0" u="none" strike="noStrike" cap="none">
                <a:solidFill>
                  <a:schemeClr val="dk1"/>
                </a:solidFill>
                <a:latin typeface="Oswald"/>
                <a:ea typeface="Oswald"/>
                <a:cs typeface="Oswald"/>
                <a:sym typeface="Oswald"/>
              </a:defRPr>
            </a:lvl9pPr>
          </a:lstStyle>
          <a:p>
            <a:r>
              <a:rPr lang="en" dirty="0"/>
              <a:t>03</a:t>
            </a:r>
          </a:p>
        </p:txBody>
      </p:sp>
      <p:pic>
        <p:nvPicPr>
          <p:cNvPr id="11" name="Picture 10" descr="A screenshot of a computer&#10;&#10;AI-generated content may be incorrect.">
            <a:extLst>
              <a:ext uri="{FF2B5EF4-FFF2-40B4-BE49-F238E27FC236}">
                <a16:creationId xmlns:a16="http://schemas.microsoft.com/office/drawing/2014/main" id="{E42B9BA4-06D3-050A-920A-34501C823D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4756" y="3147758"/>
            <a:ext cx="2675244" cy="1663862"/>
          </a:xfrm>
          <a:prstGeom prst="rect">
            <a:avLst/>
          </a:prstGeom>
          <a:noFill/>
          <a:ln>
            <a:noFill/>
          </a:ln>
        </p:spPr>
      </p:pic>
      <p:cxnSp>
        <p:nvCxnSpPr>
          <p:cNvPr id="13" name="Straight Arrow Connector 12">
            <a:extLst>
              <a:ext uri="{FF2B5EF4-FFF2-40B4-BE49-F238E27FC236}">
                <a16:creationId xmlns:a16="http://schemas.microsoft.com/office/drawing/2014/main" id="{7E9E061B-0120-F6A5-D452-951D332EB8B0}"/>
              </a:ext>
            </a:extLst>
          </p:cNvPr>
          <p:cNvCxnSpPr>
            <a:cxnSpLocks/>
          </p:cNvCxnSpPr>
          <p:nvPr/>
        </p:nvCxnSpPr>
        <p:spPr>
          <a:xfrm flipV="1">
            <a:off x="6421120" y="4583789"/>
            <a:ext cx="879902" cy="465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18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chnology Project Proposal Minitheme by Slidesgo">
  <a:themeElements>
    <a:clrScheme name="Simple Light">
      <a:dk1>
        <a:srgbClr val="FFFFFF"/>
      </a:dk1>
      <a:lt1>
        <a:srgbClr val="E0E0E0"/>
      </a:lt1>
      <a:dk2>
        <a:srgbClr val="666666"/>
      </a:dk2>
      <a:lt2>
        <a:srgbClr val="000000"/>
      </a:lt2>
      <a:accent1>
        <a:srgbClr val="96FFF3"/>
      </a:accent1>
      <a:accent2>
        <a:srgbClr val="8F1EA0"/>
      </a:accent2>
      <a:accent3>
        <a:srgbClr val="3DC6FF"/>
      </a:accent3>
      <a:accent4>
        <a:srgbClr val="2619AA"/>
      </a:accent4>
      <a:accent5>
        <a:srgbClr val="190057"/>
      </a:accent5>
      <a:accent6>
        <a:srgbClr val="F139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2353</Words>
  <Application>Microsoft Macintosh PowerPoint</Application>
  <PresentationFormat>On-screen Show (16:9)</PresentationFormat>
  <Paragraphs>264</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DM Sans</vt:lpstr>
      <vt:lpstr>Oswald ExtraLight</vt:lpstr>
      <vt:lpstr>Roboto Condensed Light</vt:lpstr>
      <vt:lpstr>Arial</vt:lpstr>
      <vt:lpstr>Helvetica</vt:lpstr>
      <vt:lpstr>Calibri</vt:lpstr>
      <vt:lpstr>Oswald</vt:lpstr>
      <vt:lpstr>Technology Project Proposal Minitheme by Slidesgo</vt:lpstr>
      <vt:lpstr>Pei Hwa Hackathon 2026</vt:lpstr>
      <vt:lpstr>INTRODUCTION</vt:lpstr>
      <vt:lpstr>PEI HWA  HACKATHON JOURNEY</vt:lpstr>
      <vt:lpstr>YOUR ROLE</vt:lpstr>
      <vt:lpstr>COMPONENTS &amp; KIT</vt:lpstr>
      <vt:lpstr>INTRODUCTION TO COMPONENT UNIHIKER K10</vt:lpstr>
      <vt:lpstr>PowerPoint Presentation</vt:lpstr>
      <vt:lpstr>SOFTWARE MIND+</vt:lpstr>
      <vt:lpstr>SETTING UP MIND+</vt:lpstr>
      <vt:lpstr>SETTING UP MIND+</vt:lpstr>
      <vt:lpstr>TESTING SETUP MIND+ + UNIHIKER K10</vt:lpstr>
      <vt:lpstr>TESTING SETUP MIND+ + UNIHIKER K10</vt:lpstr>
      <vt:lpstr>DID YOU FACED ANY ISSUES?</vt:lpstr>
      <vt:lpstr>ACTIVITY 1: DISPLAY</vt:lpstr>
      <vt:lpstr>ACTIVITY 2: DISPLAY</vt:lpstr>
      <vt:lpstr>ACTIVITY 3: ON-BOARD COMPONENTS</vt:lpstr>
      <vt:lpstr>ACTIVITY 4: ON-BOARD COMPONENTS</vt:lpstr>
      <vt:lpstr>ACTIVITY 5: ON-BOARD COMPONENTS</vt:lpstr>
      <vt:lpstr>ACTIVITY 6: ARTIFICIAL INTELLIGENCE</vt:lpstr>
      <vt:lpstr>ACTIVITY 7: ARTIFICIAL INTELLIGENCE</vt:lpstr>
      <vt:lpstr>EXTERNAL COMPONNET</vt:lpstr>
      <vt:lpstr>PowerPoint Presentation</vt:lpstr>
      <vt:lpstr>PowerPoint Presentation</vt:lpstr>
      <vt:lpstr>ACTIVITY 8: ULTRASONIC SENSOR</vt:lpstr>
      <vt:lpstr>EXTERNAL COMPONNET</vt:lpstr>
      <vt:lpstr>PowerPoint Presentation</vt:lpstr>
      <vt:lpstr>PowerPoint Presentation</vt:lpstr>
      <vt:lpstr>ACTIVITY 9: SERVO MOTOR</vt:lpstr>
      <vt:lpstr>IDEATE:  WHAT CAN BE ACCOMPLISHED WITH BOTH ULTRASONIC SENSOR + SERVO WITH  UNIHIKER K10</vt:lpstr>
      <vt:lpstr>INTERNET OF THINGS</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ACTIVITY 10: IOT Project</vt:lpstr>
      <vt:lpstr>REAL-LIFE APPLICATION</vt:lpstr>
      <vt:lpstr>DESIGN THINKING</vt:lpstr>
      <vt:lpstr>REMINDER: TO THINK LIKE A  PROBLEM SOLVER</vt:lpstr>
      <vt:lpstr>YOUR HACKATHON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Jason Ong</cp:lastModifiedBy>
  <cp:revision>92</cp:revision>
  <dcterms:modified xsi:type="dcterms:W3CDTF">2026-04-09T12:00:59Z</dcterms:modified>
</cp:coreProperties>
</file>